
<file path=[Content_Types].xml><?xml version="1.0" encoding="utf-8"?>
<Types xmlns="http://schemas.openxmlformats.org/package/2006/content-types">
  <Override PartName="/_rels/.rels" ContentType="application/vnd.openxmlformats-package.relationships+xml"/>
  <Override PartName="/ppt/notesSlides/_rels/notesSlide1.xml.rels" ContentType="application/vnd.openxmlformats-package.relationships+xml"/>
  <Override PartName="/ppt/notesSlides/_rels/notesSlide2.xml.rels" ContentType="application/vnd.openxmlformats-package.relationships+xml"/>
  <Override PartName="/ppt/notesSlides/_rels/notesSlide8.xml.rels" ContentType="application/vnd.openxmlformats-package.relationships+xml"/>
  <Override PartName="/ppt/notesSlides/_rels/notesSlide7.xml.rels" ContentType="application/vnd.openxmlformats-package.relationships+xml"/>
  <Override PartName="/ppt/notesSlides/_rels/notesSlide6.xml.rels" ContentType="application/vnd.openxmlformats-package.relationships+xml"/>
  <Override PartName="/ppt/notesSlides/_rels/notesSlide5.xml.rels" ContentType="application/vnd.openxmlformats-package.relationships+xml"/>
  <Override PartName="/ppt/notesSlides/_rels/notesSlide3.xml.rels" ContentType="application/vnd.openxmlformats-package.relationships+xml"/>
  <Override PartName="/ppt/notesSlides/_rels/notesSlide4.xml.rels" ContentType="application/vnd.openxmlformats-package.relationships+xml"/>
  <Override PartName="/ppt/notesSlides/notesSlide8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slides/slide8.xml" ContentType="application/vnd.openxmlformats-officedocument.presentationml.slide+xml"/>
  <Override PartName="/ppt/slides/_rels/slide8.xml.rels" ContentType="application/vnd.openxmlformats-package.relationships+xml"/>
  <Override PartName="/ppt/slides/_rels/slide7.xml.rels" ContentType="application/vnd.openxmlformats-package.relationships+xml"/>
  <Override PartName="/ppt/slides/_rels/slide6.xml.rels" ContentType="application/vnd.openxmlformats-package.relationships+xml"/>
  <Override PartName="/ppt/slides/_rels/slide5.xml.rels" ContentType="application/vnd.openxmlformats-package.relationships+xml"/>
  <Override PartName="/ppt/slides/_rels/slide4.xml.rels" ContentType="application/vnd.openxmlformats-package.relationships+xml"/>
  <Override PartName="/ppt/slides/_rels/slide1.xml.rels" ContentType="application/vnd.openxmlformats-package.relationships+xml"/>
  <Override PartName="/ppt/slides/_rels/slide2.xml.rels" ContentType="application/vnd.openxmlformats-package.relationships+xml"/>
  <Override PartName="/ppt/slides/_rels/slide3.xml.rels" ContentType="application/vnd.openxmlformats-package.relationships+xml"/>
  <Override PartName="/ppt/slides/slide7.xml" ContentType="application/vnd.openxmlformats-officedocument.presentationml.slide+xml"/>
  <Override PartName="/ppt/slides/slide6.xml" ContentType="application/vnd.openxmlformats-officedocument.presentationml.slide+xml"/>
  <Override PartName="/ppt/slides/slide5.xml" ContentType="application/vnd.openxmlformats-officedocument.presentationml.slid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Layouts/_rels/slideLayout12.xml.rels" ContentType="application/vnd.openxmlformats-package.relationships+xml"/>
  <Override PartName="/ppt/slideLayouts/_rels/slideLayout11.xml.rels" ContentType="application/vnd.openxmlformats-package.relationships+xml"/>
  <Override PartName="/ppt/slideLayouts/_rels/slideLayout4.xml.rels" ContentType="application/vnd.openxmlformats-package.relationships+xml"/>
  <Override PartName="/ppt/slideLayouts/_rels/slideLayout3.xml.rels" ContentType="application/vnd.openxmlformats-package.relationships+xml"/>
  <Override PartName="/ppt/slideLayouts/_rels/slideLayout5.xml.rels" ContentType="application/vnd.openxmlformats-package.relationships+xml"/>
  <Override PartName="/ppt/slideLayouts/_rels/slideLayout6.xml.rels" ContentType="application/vnd.openxmlformats-package.relationships+xml"/>
  <Override PartName="/ppt/slideLayouts/_rels/slideLayout7.xml.rels" ContentType="application/vnd.openxmlformats-package.relationships+xml"/>
  <Override PartName="/ppt/slideLayouts/_rels/slideLayout1.xml.rels" ContentType="application/vnd.openxmlformats-package.relationships+xml"/>
  <Override PartName="/ppt/slideLayouts/_rels/slideLayout8.xml.rels" ContentType="application/vnd.openxmlformats-package.relationships+xml"/>
  <Override PartName="/ppt/slideLayouts/_rels/slideLayout2.xml.rels" ContentType="application/vnd.openxmlformats-package.relationships+xml"/>
  <Override PartName="/ppt/slideLayouts/_rels/slideLayout9.xml.rels" ContentType="application/vnd.openxmlformats-package.relationships+xml"/>
  <Override PartName="/ppt/slideLayouts/_rels/slideLayout10.xml.rels" ContentType="application/vnd.openxmlformats-package.relationships+xml"/>
  <Override PartName="/ppt/slideLayouts/slideLayout12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1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notesMasters/_rels/notesMaster1.xml.rels" ContentType="application/vnd.openxmlformats-package.relationships+xml"/>
  <Override PartName="/ppt/notesMasters/notesMaster1.xml" ContentType="application/vnd.openxmlformats-officedocument.presentationml.notesMaster+xml"/>
  <Override PartName="/ppt/presentation.xml" ContentType="application/vnd.openxmlformats-officedocument.presentationml.presentation.main+xml"/>
  <Override PartName="/ppt/slideMasters/_rels/slideMaster1.xml.rels" ContentType="application/vnd.openxmlformats-package.relationships+xml"/>
  <Override PartName="/ppt/slideMasters/slideMaster1.xml" ContentType="application/vnd.openxmlformats-officedocument.presentationml.slideMaster+xml"/>
  <Override PartName="/ppt/theme/theme2.xml" ContentType="application/vnd.openxmlformats-officedocument.theme+xml"/>
  <Override PartName="/ppt/theme/theme1.xml" ContentType="application/vnd.openxmlformats-officedocument.theme+xml"/>
  <Override PartName="/ppt/_rels/presentation.xml.rels" ContentType="application/vnd.openxmlformats-package.relationships+xml"/>
  <Override PartName="/ppt/media/image36.png" ContentType="image/png"/>
  <Override PartName="/ppt/media/image35.png" ContentType="image/png"/>
  <Override PartName="/ppt/media/image34.png" ContentType="image/png"/>
  <Override PartName="/ppt/media/image32.png" ContentType="image/png"/>
  <Override PartName="/ppt/media/image31.png" ContentType="image/png"/>
  <Override PartName="/ppt/media/image30.png" ContentType="image/png"/>
  <Override PartName="/ppt/media/image28.png" ContentType="image/png"/>
  <Override PartName="/ppt/media/image27.jpeg" ContentType="image/jpeg"/>
  <Override PartName="/ppt/media/image26.png" ContentType="image/png"/>
  <Override PartName="/ppt/media/image23.png" ContentType="image/png"/>
  <Override PartName="/ppt/media/image9.png" ContentType="image/png"/>
  <Override PartName="/ppt/media/image10.png" ContentType="image/png"/>
  <Override PartName="/ppt/media/image25.png" ContentType="image/png"/>
  <Override PartName="/ppt/media/image24.jpeg" ContentType="image/jpeg"/>
  <Override PartName="/ppt/media/image8.jpeg" ContentType="image/jpeg"/>
  <Override PartName="/ppt/media/image17.png" ContentType="image/png"/>
  <Override PartName="/ppt/media/image5.png" ContentType="image/png"/>
  <Override PartName="/ppt/media/image16.jpeg" ContentType="image/jpeg"/>
  <Override PartName="/ppt/media/image1.jpeg" ContentType="image/jpeg"/>
  <Override PartName="/ppt/media/image11.png" ContentType="image/png"/>
  <Override PartName="/ppt/media/image37.png" ContentType="image/png"/>
  <Override PartName="/ppt/media/image2.png" ContentType="image/png"/>
  <Override PartName="/ppt/media/image29.jpeg" ContentType="image/jpeg"/>
  <Override PartName="/ppt/media/image22.png" ContentType="image/png"/>
  <Override PartName="/ppt/media/image7.png" ContentType="image/png"/>
  <Override PartName="/ppt/media/image12.jpeg" ContentType="image/jpeg"/>
  <Override PartName="/ppt/media/image19.png" ContentType="image/png"/>
  <Override PartName="/ppt/media/image13.png" ContentType="image/png"/>
  <Override PartName="/ppt/media/image33.jpeg" ContentType="image/jpeg"/>
  <Override PartName="/ppt/media/image14.png" ContentType="image/png"/>
  <Override PartName="/ppt/media/image15.png" ContentType="image/png"/>
  <Override PartName="/ppt/media/image18.png" ContentType="image/png"/>
  <Override PartName="/ppt/media/image38.png" ContentType="image/png"/>
  <Override PartName="/ppt/media/image4.jpeg" ContentType="image/jpeg"/>
  <Override PartName="/ppt/media/image3.png" ContentType="image/png"/>
  <Override PartName="/ppt/media/image20.jpeg" ContentType="image/jpeg"/>
  <Override PartName="/ppt/media/image6.png" ContentType="image/png"/>
  <Override PartName="/ppt/media/image21.png" ContentType="image/png"/>
  <Override PartName="/docProps/custom.xml" ContentType="application/vnd.openxmlformats-officedocument.custom-properties+xml"/>
  <Override PartName="/docProps/app.xml" ContentType="application/vnd.openxmlformats-officedocument.extended-properties+xml"/>
  <Override PartName="/docProps/core.xml" ContentType="application/vnd.openxmlformats-package.core-properties+xml"/>
</Types>
</file>

<file path=_rels/.rels><?xml version="1.0" encoding="UTF-8"?>
<Relationships xmlns="http://schemas.openxmlformats.org/package/2006/relationships"><Relationship Id="rId1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3" Type="http://schemas.openxmlformats.org/officeDocument/2006/relationships/custom-properties" Target="docProps/custom.xml"/><Relationship Id="rId4" Type="http://schemas.openxmlformats.org/officeDocument/2006/relationships/officeDocument" Target="ppt/presentation.xml"/>
</Relationships>
</file>

<file path=ppt/presentation.xml><?xml version="1.0" encoding="utf-8"?>
<p:presentation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sldMasterIdLst>
    <p:sldMasterId id="2147483648" r:id="rId2"/>
  </p:sldMasterIdLst>
  <p:notesMasterIdLst>
    <p:notesMasterId r:id="rId3"/>
  </p:notesMasterIdLst>
  <p:sldIdLst>
    <p:sldId id="256" r:id="rId4"/>
    <p:sldId id="257" r:id="rId5"/>
    <p:sldId id="258" r:id="rId6"/>
    <p:sldId id="259" r:id="rId7"/>
    <p:sldId id="260" r:id="rId8"/>
    <p:sldId id="261" r:id="rId9"/>
    <p:sldId id="262" r:id="rId10"/>
    <p:sldId id="263" r:id="rId11"/>
  </p:sldIdLst>
  <p:sldSz cx="9144000" cy="6858000"/>
  <p:notesSz cx="6858000" cy="9144000"/>
</p:presentation>
</file>

<file path=ppt/_rels/presentation.xml.rels><?xml version="1.0" encoding="UTF-8"?>
<Relationships xmlns="http://schemas.openxmlformats.org/package/2006/relationships"><Relationship Id="rId1" Type="http://schemas.openxmlformats.org/officeDocument/2006/relationships/theme" Target="theme/theme1.xml"/><Relationship Id="rId2" Type="http://schemas.openxmlformats.org/officeDocument/2006/relationships/slideMaster" Target="slideMasters/slideMaster1.xml"/><Relationship Id="rId3" Type="http://schemas.openxmlformats.org/officeDocument/2006/relationships/notesMaster" Target="notesMasters/notesMaster1.xml"/><Relationship Id="rId4" Type="http://schemas.openxmlformats.org/officeDocument/2006/relationships/slide" Target="slides/slide1.xml"/><Relationship Id="rId5" Type="http://schemas.openxmlformats.org/officeDocument/2006/relationships/slide" Target="slides/slide2.xml"/><Relationship Id="rId6" Type="http://schemas.openxmlformats.org/officeDocument/2006/relationships/slide" Target="slides/slide3.xml"/><Relationship Id="rId7" Type="http://schemas.openxmlformats.org/officeDocument/2006/relationships/slide" Target="slides/slide4.xml"/><Relationship Id="rId8" Type="http://schemas.openxmlformats.org/officeDocument/2006/relationships/slide" Target="slides/slide5.xml"/><Relationship Id="rId9" Type="http://schemas.openxmlformats.org/officeDocument/2006/relationships/slide" Target="slides/slide6.xml"/><Relationship Id="rId10" Type="http://schemas.openxmlformats.org/officeDocument/2006/relationships/slide" Target="slides/slide7.xml"/><Relationship Id="rId11" Type="http://schemas.openxmlformats.org/officeDocument/2006/relationships/slide" Target="slides/slide8.xml"/>
</Relationships>
</file>

<file path=ppt/notesMasters/_rels/notesMaster1.xml.rels><?xml version="1.0" encoding="UTF-8"?>
<Relationships xmlns="http://schemas.openxmlformats.org/package/2006/relationships"><Relationship Id="rId1" Type="http://schemas.openxmlformats.org/officeDocument/2006/relationships/theme" Target="../theme/theme2.xml"/>
</Relationships>
</file>

<file path=ppt/notesMasters/notesMaster1.xml><?xml version="1.0" encoding="utf-8"?>
<p:notesMaster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" name="PlaceHolder 1"/>
          <p:cNvSpPr>
            <a:spLocks noGrp="1"/>
          </p:cNvSpPr>
          <p:nvPr>
            <p:ph type="body"/>
          </p:nvPr>
        </p:nvSpPr>
        <p:spPr>
          <a:xfrm>
            <a:off x="756000" y="5078520"/>
            <a:ext cx="6047640" cy="4811040"/>
          </a:xfrm>
          <a:prstGeom prst="rect">
            <a:avLst/>
          </a:prstGeom>
        </p:spPr>
        <p:txBody>
          <a:bodyPr lIns="0" rIns="0" tIns="0" bIns="0"/>
          <a:p>
            <a:r>
              <a:rPr b="0" lang="en-IN" sz="20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Click to edit the notes format</a:t>
            </a:r>
            <a:endParaRPr b="0" lang="en-IN" sz="20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38" name="PlaceHolder 2"/>
          <p:cNvSpPr>
            <a:spLocks noGrp="1"/>
          </p:cNvSpPr>
          <p:nvPr>
            <p:ph type="hdr"/>
          </p:nvPr>
        </p:nvSpPr>
        <p:spPr>
          <a:xfrm>
            <a:off x="0" y="0"/>
            <a:ext cx="3280680" cy="534240"/>
          </a:xfrm>
          <a:prstGeom prst="rect">
            <a:avLst/>
          </a:prstGeom>
        </p:spPr>
        <p:txBody>
          <a:bodyPr lIns="0" rIns="0" tIns="0" bIns="0"/>
          <a:p>
            <a:r>
              <a:rPr b="0" lang="en-IN" sz="14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Times New Roman"/>
              </a:rPr>
              <a:t>&lt;header&gt;</a:t>
            </a:r>
            <a:endParaRPr b="0" lang="en-IN" sz="14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Times New Roman"/>
            </a:endParaRPr>
          </a:p>
        </p:txBody>
      </p:sp>
      <p:sp>
        <p:nvSpPr>
          <p:cNvPr id="39" name="PlaceHolder 3"/>
          <p:cNvSpPr>
            <a:spLocks noGrp="1"/>
          </p:cNvSpPr>
          <p:nvPr>
            <p:ph type="dt"/>
          </p:nvPr>
        </p:nvSpPr>
        <p:spPr>
          <a:xfrm>
            <a:off x="4278960" y="0"/>
            <a:ext cx="3280680" cy="534240"/>
          </a:xfrm>
          <a:prstGeom prst="rect">
            <a:avLst/>
          </a:prstGeom>
        </p:spPr>
        <p:txBody>
          <a:bodyPr lIns="0" rIns="0" tIns="0" bIns="0"/>
          <a:p>
            <a:pPr algn="r"/>
            <a:r>
              <a:rPr b="0" lang="en-IN" sz="14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Times New Roman"/>
              </a:rPr>
              <a:t>&lt;date/time&gt;</a:t>
            </a:r>
            <a:endParaRPr b="0" lang="en-IN" sz="14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Times New Roman"/>
            </a:endParaRPr>
          </a:p>
        </p:txBody>
      </p:sp>
      <p:sp>
        <p:nvSpPr>
          <p:cNvPr id="40" name="PlaceHolder 4"/>
          <p:cNvSpPr>
            <a:spLocks noGrp="1"/>
          </p:cNvSpPr>
          <p:nvPr>
            <p:ph type="ftr"/>
          </p:nvPr>
        </p:nvSpPr>
        <p:spPr>
          <a:xfrm>
            <a:off x="0" y="10157400"/>
            <a:ext cx="3280680" cy="534240"/>
          </a:xfrm>
          <a:prstGeom prst="rect">
            <a:avLst/>
          </a:prstGeom>
        </p:spPr>
        <p:txBody>
          <a:bodyPr lIns="0" rIns="0" tIns="0" bIns="0" anchor="b"/>
          <a:p>
            <a:r>
              <a:rPr b="0" lang="en-IN" sz="14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Times New Roman"/>
              </a:rPr>
              <a:t>&lt;footer&gt;</a:t>
            </a:r>
            <a:endParaRPr b="0" lang="en-IN" sz="14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Times New Roman"/>
            </a:endParaRPr>
          </a:p>
        </p:txBody>
      </p:sp>
      <p:sp>
        <p:nvSpPr>
          <p:cNvPr id="41" name="PlaceHolder 5"/>
          <p:cNvSpPr>
            <a:spLocks noGrp="1"/>
          </p:cNvSpPr>
          <p:nvPr>
            <p:ph type="sldNum"/>
          </p:nvPr>
        </p:nvSpPr>
        <p:spPr>
          <a:xfrm>
            <a:off x="4278960" y="10157400"/>
            <a:ext cx="3280680" cy="534240"/>
          </a:xfrm>
          <a:prstGeom prst="rect">
            <a:avLst/>
          </a:prstGeom>
        </p:spPr>
        <p:txBody>
          <a:bodyPr lIns="0" rIns="0" tIns="0" bIns="0" anchor="b"/>
          <a:p>
            <a:pPr algn="r"/>
            <a:fld id="{3C1EAF63-A2BF-4825-AA19-9790DE4BE50B}" type="slidenum">
              <a:rPr b="0" lang="en-IN" sz="14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Times New Roman"/>
              </a:rPr>
              <a:t>&lt;number&gt;</a:t>
            </a:fld>
            <a:endParaRPr b="0" lang="en-IN" sz="14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Times New Roman"/>
            </a:endParaRPr>
          </a:p>
        </p:txBody>
      </p:sp>
    </p:spTree>
  </p:cSld>
  <p:clrMap bg1="lt1" bg2="lt2" tx1="dk1" tx2="dk2" accent1="accent1" accent2="accent2" accent3="accent3" accent4="accent4" accent5="accent5" accent6="accent6" hlink="hlink" folHlink="folHlink"/>
</p:notesMaster>
</file>

<file path=ppt/notesSlides/_rels/notesSlide1.xml.rels><?xml version="1.0" encoding="UTF-8"?>
<Relationships xmlns="http://schemas.openxmlformats.org/package/2006/relationships"><Relationship Id="rId1" Type="http://schemas.openxmlformats.org/officeDocument/2006/relationships/slide" Target="../slides/slide1.xml"/><Relationship Id="rId2" Type="http://schemas.openxmlformats.org/officeDocument/2006/relationships/notesMaster" Target="../notesMasters/notesMaster1.xml"/>
</Relationships>
</file>

<file path=ppt/notesSlides/_rels/notesSlide2.xml.rels><?xml version="1.0" encoding="UTF-8"?>
<Relationships xmlns="http://schemas.openxmlformats.org/package/2006/relationships"><Relationship Id="rId1" Type="http://schemas.openxmlformats.org/officeDocument/2006/relationships/slide" Target="../slides/slide2.xml"/><Relationship Id="rId2" Type="http://schemas.openxmlformats.org/officeDocument/2006/relationships/notesMaster" Target="../notesMasters/notesMaster1.xml"/>
</Relationships>
</file>

<file path=ppt/notesSlides/_rels/notesSlide3.xml.rels><?xml version="1.0" encoding="UTF-8"?>
<Relationships xmlns="http://schemas.openxmlformats.org/package/2006/relationships"><Relationship Id="rId1" Type="http://schemas.openxmlformats.org/officeDocument/2006/relationships/slide" Target="../slides/slide3.xml"/><Relationship Id="rId2" Type="http://schemas.openxmlformats.org/officeDocument/2006/relationships/notesMaster" Target="../notesMasters/notesMaster1.xml"/>
</Relationships>
</file>

<file path=ppt/notesSlides/_rels/notesSlide4.xml.rels><?xml version="1.0" encoding="UTF-8"?>
<Relationships xmlns="http://schemas.openxmlformats.org/package/2006/relationships"><Relationship Id="rId1" Type="http://schemas.openxmlformats.org/officeDocument/2006/relationships/slide" Target="../slides/slide4.xml"/><Relationship Id="rId2" Type="http://schemas.openxmlformats.org/officeDocument/2006/relationships/notesMaster" Target="../notesMasters/notesMaster1.xml"/>
</Relationships>
</file>

<file path=ppt/notesSlides/_rels/notesSlide5.xml.rels><?xml version="1.0" encoding="UTF-8"?>
<Relationships xmlns="http://schemas.openxmlformats.org/package/2006/relationships"><Relationship Id="rId1" Type="http://schemas.openxmlformats.org/officeDocument/2006/relationships/slide" Target="../slides/slide5.xml"/><Relationship Id="rId2" Type="http://schemas.openxmlformats.org/officeDocument/2006/relationships/notesMaster" Target="../notesMasters/notesMaster1.xml"/>
</Relationships>
</file>

<file path=ppt/notesSlides/_rels/notesSlide6.xml.rels><?xml version="1.0" encoding="UTF-8"?>
<Relationships xmlns="http://schemas.openxmlformats.org/package/2006/relationships"><Relationship Id="rId1" Type="http://schemas.openxmlformats.org/officeDocument/2006/relationships/slide" Target="../slides/slide6.xml"/><Relationship Id="rId2" Type="http://schemas.openxmlformats.org/officeDocument/2006/relationships/notesMaster" Target="../notesMasters/notesMaster1.xml"/>
</Relationships>
</file>

<file path=ppt/notesSlides/_rels/notesSlide7.xml.rels><?xml version="1.0" encoding="UTF-8"?>
<Relationships xmlns="http://schemas.openxmlformats.org/package/2006/relationships"><Relationship Id="rId1" Type="http://schemas.openxmlformats.org/officeDocument/2006/relationships/slide" Target="../slides/slide7.xml"/><Relationship Id="rId2" Type="http://schemas.openxmlformats.org/officeDocument/2006/relationships/notesMaster" Target="../notesMasters/notesMaster1.xml"/>
</Relationships>
</file>

<file path=ppt/notesSlides/_rels/notesSlide8.xml.rels><?xml version="1.0" encoding="UTF-8"?>
<Relationships xmlns="http://schemas.openxmlformats.org/package/2006/relationships"><Relationship Id="rId1" Type="http://schemas.openxmlformats.org/officeDocument/2006/relationships/slide" Target="../slides/slide8.xml"/><Relationship Id="rId2" Type="http://schemas.openxmlformats.org/officeDocument/2006/relationships/notesMaster" Target="../notesMasters/notesMaster1.xml"/>
</Relationships>
</file>

<file path=ppt/notesSlides/notesSlide1.xml><?xml version="1.0" encoding="utf-8"?>
<p:notes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7" name="PlaceHolder 1"/>
          <p:cNvSpPr>
            <a:spLocks noGrp="1"/>
          </p:cNvSpPr>
          <p:nvPr>
            <p:ph type="body"/>
          </p:nvPr>
        </p:nvSpPr>
        <p:spPr>
          <a:xfrm>
            <a:off x="685800" y="4343400"/>
            <a:ext cx="5486040" cy="4114440"/>
          </a:xfrm>
          <a:prstGeom prst="rect">
            <a:avLst/>
          </a:prstGeom>
        </p:spPr>
        <p:txBody>
          <a:bodyPr/>
          <a:p>
            <a:endParaRPr b="0" lang="en-IN" sz="20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108" name="TextShape 2"/>
          <p:cNvSpPr txBox="1"/>
          <p:nvPr/>
        </p:nvSpPr>
        <p:spPr>
          <a:xfrm>
            <a:off x="3884760" y="8685360"/>
            <a:ext cx="2971440" cy="456840"/>
          </a:xfrm>
          <a:prstGeom prst="rect">
            <a:avLst/>
          </a:prstGeom>
          <a:noFill/>
          <a:ln>
            <a:noFill/>
          </a:ln>
        </p:spPr>
        <p:txBody>
          <a:bodyPr anchor="b"/>
          <a:p>
            <a:pPr algn="r">
              <a:lnSpc>
                <a:spcPct val="100000"/>
              </a:lnSpc>
            </a:pPr>
            <a:fld id="{324B5CB4-4F28-4005-9F85-E1C52CDD2739}" type="slidenum">
              <a:rPr b="0" lang="en-IN" sz="12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+mn-lt"/>
                <a:ea typeface="+mn-ea"/>
              </a:rPr>
              <a:t>&lt;number&gt;</a:t>
            </a:fld>
            <a:endParaRPr b="0" lang="en-IN" sz="14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Times New Roman"/>
            </a:endParaRPr>
          </a:p>
        </p:txBody>
      </p:sp>
    </p:spTree>
  </p:cSld>
</p:notes>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9" name="PlaceHolder 1"/>
          <p:cNvSpPr>
            <a:spLocks noGrp="1"/>
          </p:cNvSpPr>
          <p:nvPr>
            <p:ph type="body"/>
          </p:nvPr>
        </p:nvSpPr>
        <p:spPr>
          <a:xfrm>
            <a:off x="685800" y="4343400"/>
            <a:ext cx="5486040" cy="4114440"/>
          </a:xfrm>
          <a:prstGeom prst="rect">
            <a:avLst/>
          </a:prstGeom>
        </p:spPr>
        <p:txBody>
          <a:bodyPr/>
          <a:p>
            <a:endParaRPr b="0" lang="en-IN" sz="20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110" name="TextShape 2"/>
          <p:cNvSpPr txBox="1"/>
          <p:nvPr/>
        </p:nvSpPr>
        <p:spPr>
          <a:xfrm>
            <a:off x="3884760" y="8685360"/>
            <a:ext cx="2971440" cy="456840"/>
          </a:xfrm>
          <a:prstGeom prst="rect">
            <a:avLst/>
          </a:prstGeom>
          <a:noFill/>
          <a:ln>
            <a:noFill/>
          </a:ln>
        </p:spPr>
        <p:txBody>
          <a:bodyPr anchor="b"/>
          <a:p>
            <a:pPr algn="r">
              <a:lnSpc>
                <a:spcPct val="100000"/>
              </a:lnSpc>
            </a:pPr>
            <a:fld id="{3FAD04C7-1D9B-4C36-A128-C93DE7F4EF36}" type="slidenum">
              <a:rPr b="0" lang="en-IN" sz="12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+mn-lt"/>
                <a:ea typeface="+mn-ea"/>
              </a:rPr>
              <a:t>&lt;number&gt;</a:t>
            </a:fld>
            <a:endParaRPr b="0" lang="en-IN" sz="14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Times New Roman"/>
            </a:endParaRP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1" name="PlaceHolder 1"/>
          <p:cNvSpPr>
            <a:spLocks noGrp="1"/>
          </p:cNvSpPr>
          <p:nvPr>
            <p:ph type="body"/>
          </p:nvPr>
        </p:nvSpPr>
        <p:spPr>
          <a:xfrm>
            <a:off x="685800" y="4343400"/>
            <a:ext cx="5486040" cy="4114440"/>
          </a:xfrm>
          <a:prstGeom prst="rect">
            <a:avLst/>
          </a:prstGeom>
        </p:spPr>
        <p:txBody>
          <a:bodyPr/>
          <a:p>
            <a:endParaRPr b="0" lang="en-IN" sz="20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112" name="TextShape 2"/>
          <p:cNvSpPr txBox="1"/>
          <p:nvPr/>
        </p:nvSpPr>
        <p:spPr>
          <a:xfrm>
            <a:off x="3884760" y="8685360"/>
            <a:ext cx="2971440" cy="456840"/>
          </a:xfrm>
          <a:prstGeom prst="rect">
            <a:avLst/>
          </a:prstGeom>
          <a:noFill/>
          <a:ln>
            <a:noFill/>
          </a:ln>
        </p:spPr>
        <p:txBody>
          <a:bodyPr anchor="b"/>
          <a:p>
            <a:pPr algn="r">
              <a:lnSpc>
                <a:spcPct val="100000"/>
              </a:lnSpc>
            </a:pPr>
            <a:fld id="{833447CD-D6DF-43F6-8E2C-6D48B43A8007}" type="slidenum">
              <a:rPr b="0" lang="en-IN" sz="12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+mn-lt"/>
                <a:ea typeface="+mn-ea"/>
              </a:rPr>
              <a:t>&lt;number&gt;</a:t>
            </a:fld>
            <a:endParaRPr b="0" lang="en-IN" sz="14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Times New Roman"/>
            </a:endParaRPr>
          </a:p>
        </p:txBody>
      </p:sp>
    </p:spTree>
  </p:cSld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3" name="PlaceHolder 1"/>
          <p:cNvSpPr>
            <a:spLocks noGrp="1"/>
          </p:cNvSpPr>
          <p:nvPr>
            <p:ph type="body"/>
          </p:nvPr>
        </p:nvSpPr>
        <p:spPr>
          <a:xfrm>
            <a:off x="685800" y="4343400"/>
            <a:ext cx="5486040" cy="4114440"/>
          </a:xfrm>
          <a:prstGeom prst="rect">
            <a:avLst/>
          </a:prstGeom>
        </p:spPr>
        <p:txBody>
          <a:bodyPr/>
          <a:p>
            <a:endParaRPr b="0" lang="en-IN" sz="20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114" name="TextShape 2"/>
          <p:cNvSpPr txBox="1"/>
          <p:nvPr/>
        </p:nvSpPr>
        <p:spPr>
          <a:xfrm>
            <a:off x="3884760" y="8685360"/>
            <a:ext cx="2971440" cy="456840"/>
          </a:xfrm>
          <a:prstGeom prst="rect">
            <a:avLst/>
          </a:prstGeom>
          <a:noFill/>
          <a:ln>
            <a:noFill/>
          </a:ln>
        </p:spPr>
        <p:txBody>
          <a:bodyPr anchor="b"/>
          <a:p>
            <a:pPr algn="r">
              <a:lnSpc>
                <a:spcPct val="100000"/>
              </a:lnSpc>
            </a:pPr>
            <a:fld id="{E81691FE-2FB9-4586-9745-CC724F9649A4}" type="slidenum">
              <a:rPr b="0" lang="en-IN" sz="12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+mn-lt"/>
                <a:ea typeface="+mn-ea"/>
              </a:rPr>
              <a:t>&lt;number&gt;</a:t>
            </a:fld>
            <a:endParaRPr b="0" lang="en-IN" sz="14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Times New Roman"/>
            </a:endParaRPr>
          </a:p>
        </p:txBody>
      </p:sp>
    </p:spTree>
  </p:cSld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5" name="PlaceHolder 1"/>
          <p:cNvSpPr>
            <a:spLocks noGrp="1"/>
          </p:cNvSpPr>
          <p:nvPr>
            <p:ph type="body"/>
          </p:nvPr>
        </p:nvSpPr>
        <p:spPr>
          <a:xfrm>
            <a:off x="685800" y="4343400"/>
            <a:ext cx="5486040" cy="4114440"/>
          </a:xfrm>
          <a:prstGeom prst="rect">
            <a:avLst/>
          </a:prstGeom>
        </p:spPr>
        <p:txBody>
          <a:bodyPr/>
          <a:p>
            <a:endParaRPr b="0" lang="en-IN" sz="20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116" name="TextShape 2"/>
          <p:cNvSpPr txBox="1"/>
          <p:nvPr/>
        </p:nvSpPr>
        <p:spPr>
          <a:xfrm>
            <a:off x="3884760" y="8685360"/>
            <a:ext cx="2971440" cy="456840"/>
          </a:xfrm>
          <a:prstGeom prst="rect">
            <a:avLst/>
          </a:prstGeom>
          <a:noFill/>
          <a:ln>
            <a:noFill/>
          </a:ln>
        </p:spPr>
        <p:txBody>
          <a:bodyPr anchor="b"/>
          <a:p>
            <a:pPr algn="r">
              <a:lnSpc>
                <a:spcPct val="100000"/>
              </a:lnSpc>
            </a:pPr>
            <a:fld id="{4F937F3D-2FB4-4FD0-87CA-C892F0EAE6CA}" type="slidenum">
              <a:rPr b="0" lang="en-IN" sz="12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+mn-lt"/>
                <a:ea typeface="+mn-ea"/>
              </a:rPr>
              <a:t>&lt;number&gt;</a:t>
            </a:fld>
            <a:endParaRPr b="0" lang="en-IN" sz="14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Times New Roman"/>
            </a:endParaRPr>
          </a:p>
        </p:txBody>
      </p:sp>
    </p:spTree>
  </p:cSld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7" name="PlaceHolder 1"/>
          <p:cNvSpPr>
            <a:spLocks noGrp="1"/>
          </p:cNvSpPr>
          <p:nvPr>
            <p:ph type="body"/>
          </p:nvPr>
        </p:nvSpPr>
        <p:spPr>
          <a:xfrm>
            <a:off x="685800" y="4343400"/>
            <a:ext cx="5486040" cy="4114440"/>
          </a:xfrm>
          <a:prstGeom prst="rect">
            <a:avLst/>
          </a:prstGeom>
        </p:spPr>
        <p:txBody>
          <a:bodyPr/>
          <a:p>
            <a:endParaRPr b="0" lang="en-IN" sz="20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118" name="TextShape 2"/>
          <p:cNvSpPr txBox="1"/>
          <p:nvPr/>
        </p:nvSpPr>
        <p:spPr>
          <a:xfrm>
            <a:off x="3884760" y="8685360"/>
            <a:ext cx="2971440" cy="456840"/>
          </a:xfrm>
          <a:prstGeom prst="rect">
            <a:avLst/>
          </a:prstGeom>
          <a:noFill/>
          <a:ln>
            <a:noFill/>
          </a:ln>
        </p:spPr>
        <p:txBody>
          <a:bodyPr anchor="b"/>
          <a:p>
            <a:pPr algn="r">
              <a:lnSpc>
                <a:spcPct val="100000"/>
              </a:lnSpc>
            </a:pPr>
            <a:fld id="{0D032468-D6C9-4058-9F1A-43FDE0E0F54A}" type="slidenum">
              <a:rPr b="0" lang="en-IN" sz="12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+mn-lt"/>
                <a:ea typeface="+mn-ea"/>
              </a:rPr>
              <a:t>&lt;number&gt;</a:t>
            </a:fld>
            <a:endParaRPr b="0" lang="en-IN" sz="14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Times New Roman"/>
            </a:endParaRPr>
          </a:p>
        </p:txBody>
      </p:sp>
    </p:spTree>
  </p:cSld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9" name="PlaceHolder 1"/>
          <p:cNvSpPr>
            <a:spLocks noGrp="1"/>
          </p:cNvSpPr>
          <p:nvPr>
            <p:ph type="body"/>
          </p:nvPr>
        </p:nvSpPr>
        <p:spPr>
          <a:xfrm>
            <a:off x="685800" y="4343400"/>
            <a:ext cx="5486040" cy="4114440"/>
          </a:xfrm>
          <a:prstGeom prst="rect">
            <a:avLst/>
          </a:prstGeom>
        </p:spPr>
        <p:txBody>
          <a:bodyPr/>
          <a:p>
            <a:endParaRPr b="0" lang="en-IN" sz="20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120" name="TextShape 2"/>
          <p:cNvSpPr txBox="1"/>
          <p:nvPr/>
        </p:nvSpPr>
        <p:spPr>
          <a:xfrm>
            <a:off x="3884760" y="8685360"/>
            <a:ext cx="2971440" cy="456840"/>
          </a:xfrm>
          <a:prstGeom prst="rect">
            <a:avLst/>
          </a:prstGeom>
          <a:noFill/>
          <a:ln>
            <a:noFill/>
          </a:ln>
        </p:spPr>
        <p:txBody>
          <a:bodyPr anchor="b"/>
          <a:p>
            <a:pPr algn="r">
              <a:lnSpc>
                <a:spcPct val="100000"/>
              </a:lnSpc>
            </a:pPr>
            <a:fld id="{CF2A4325-DDD9-41D4-8907-B716760300DB}" type="slidenum">
              <a:rPr b="0" lang="en-IN" sz="12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+mn-lt"/>
                <a:ea typeface="+mn-ea"/>
              </a:rPr>
              <a:t>&lt;number&gt;</a:t>
            </a:fld>
            <a:endParaRPr b="0" lang="en-IN" sz="14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Times New Roman"/>
            </a:endParaRPr>
          </a:p>
        </p:txBody>
      </p:sp>
    </p:spTree>
  </p:cSld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1" name="PlaceHolder 1"/>
          <p:cNvSpPr>
            <a:spLocks noGrp="1"/>
          </p:cNvSpPr>
          <p:nvPr>
            <p:ph type="body"/>
          </p:nvPr>
        </p:nvSpPr>
        <p:spPr>
          <a:xfrm>
            <a:off x="685800" y="4343400"/>
            <a:ext cx="5486040" cy="4114440"/>
          </a:xfrm>
          <a:prstGeom prst="rect">
            <a:avLst/>
          </a:prstGeom>
        </p:spPr>
        <p:txBody>
          <a:bodyPr/>
          <a:p>
            <a:endParaRPr b="0" lang="en-IN" sz="20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122" name="TextShape 2"/>
          <p:cNvSpPr txBox="1"/>
          <p:nvPr/>
        </p:nvSpPr>
        <p:spPr>
          <a:xfrm>
            <a:off x="3884760" y="8685360"/>
            <a:ext cx="2971440" cy="456840"/>
          </a:xfrm>
          <a:prstGeom prst="rect">
            <a:avLst/>
          </a:prstGeom>
          <a:noFill/>
          <a:ln>
            <a:noFill/>
          </a:ln>
        </p:spPr>
        <p:txBody>
          <a:bodyPr anchor="b"/>
          <a:p>
            <a:pPr algn="r">
              <a:lnSpc>
                <a:spcPct val="100000"/>
              </a:lnSpc>
            </a:pPr>
            <a:fld id="{EEAF10D3-A45A-4F38-8A39-1C319ABD50F4}" type="slidenum">
              <a:rPr b="0" lang="en-IN" sz="12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+mn-lt"/>
                <a:ea typeface="+mn-ea"/>
              </a:rPr>
              <a:t>&lt;number&gt;</a:t>
            </a:fld>
            <a:endParaRPr b="0" lang="en-IN" sz="14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Times New Roman"/>
            </a:endParaRPr>
          </a:p>
        </p:txBody>
      </p:sp>
    </p:spTree>
  </p:cSld>
</p:notes>
</file>

<file path=ppt/slideLayouts/_rels/slideLayout1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2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3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4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5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6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7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8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9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10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11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12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2.png"/><Relationship Id="rId3" Type="http://schemas.openxmlformats.org/officeDocument/2006/relationships/image" Target="../media/image3.png"/>
</Relationships>
</file>

<file path=ppt/slideLayouts/slideLayout1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blank" preserve="1">
  <p:cSld name="Blank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</p:sldLayout>
</file>

<file path=ppt/slideLayouts/slideLayout2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x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laceHolder 1"/>
          <p:cNvSpPr>
            <a:spLocks noGrp="1"/>
          </p:cNvSpPr>
          <p:nvPr>
            <p:ph type="title"/>
          </p:nvPr>
        </p:nvSpPr>
        <p:spPr>
          <a:xfrm>
            <a:off x="2286000" y="193320"/>
            <a:ext cx="6629040" cy="791640"/>
          </a:xfrm>
          <a:prstGeom prst="rect">
            <a:avLst/>
          </a:prstGeom>
        </p:spPr>
        <p:txBody>
          <a:bodyPr lIns="0" rIns="0" tIns="0" bIns="0" anchor="ctr"/>
          <a:p>
            <a:endParaRPr b="0" lang="en-US" sz="18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Calibri"/>
            </a:endParaRPr>
          </a:p>
        </p:txBody>
      </p:sp>
      <p:sp>
        <p:nvSpPr>
          <p:cNvPr id="4" name="PlaceHolder 2"/>
          <p:cNvSpPr>
            <a:spLocks noGrp="1"/>
          </p:cNvSpPr>
          <p:nvPr>
            <p:ph type="subTitle"/>
          </p:nvPr>
        </p:nvSpPr>
        <p:spPr>
          <a:xfrm>
            <a:off x="228600" y="1905120"/>
            <a:ext cx="8686440" cy="4677840"/>
          </a:xfrm>
          <a:prstGeom prst="rect">
            <a:avLst/>
          </a:prstGeom>
        </p:spPr>
        <p:txBody>
          <a:bodyPr lIns="0" rIns="0" tIns="0" bIns="0" anchor="ctr"/>
          <a:p>
            <a:pPr algn="ctr"/>
            <a:endParaRPr b="0" lang="en-IN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</p:spTree>
  </p:cSld>
</p:sldLayout>
</file>

<file path=ppt/slideLayouts/slideLayout3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" preserve="1">
  <p:cSld name="Title,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PlaceHolder 1"/>
          <p:cNvSpPr>
            <a:spLocks noGrp="1"/>
          </p:cNvSpPr>
          <p:nvPr>
            <p:ph type="title"/>
          </p:nvPr>
        </p:nvSpPr>
        <p:spPr>
          <a:xfrm>
            <a:off x="2286000" y="193320"/>
            <a:ext cx="6629040" cy="791640"/>
          </a:xfrm>
          <a:prstGeom prst="rect">
            <a:avLst/>
          </a:prstGeom>
        </p:spPr>
        <p:txBody>
          <a:bodyPr lIns="0" rIns="0" tIns="0" bIns="0" anchor="ctr"/>
          <a:p>
            <a:endParaRPr b="0" lang="en-US" sz="18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Calibri"/>
            </a:endParaRPr>
          </a:p>
        </p:txBody>
      </p:sp>
      <p:sp>
        <p:nvSpPr>
          <p:cNvPr id="6" name="PlaceHolder 2"/>
          <p:cNvSpPr>
            <a:spLocks noGrp="1"/>
          </p:cNvSpPr>
          <p:nvPr>
            <p:ph type="body"/>
          </p:nvPr>
        </p:nvSpPr>
        <p:spPr>
          <a:xfrm>
            <a:off x="228600" y="1905120"/>
            <a:ext cx="8686440" cy="4677840"/>
          </a:xfrm>
          <a:prstGeom prst="rect">
            <a:avLst/>
          </a:prstGeom>
        </p:spPr>
        <p:txBody>
          <a:bodyPr lIns="0" rIns="0" tIns="0" bIns="0"/>
          <a:p>
            <a:endParaRPr b="0" lang="en-US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Calibri"/>
            </a:endParaRPr>
          </a:p>
        </p:txBody>
      </p:sp>
    </p:spTree>
  </p:cSld>
</p:sldLayout>
</file>

<file path=ppt/slideLayouts/slideLayout4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" preserve="1">
  <p:cSld name="Title,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laceHolder 1"/>
          <p:cNvSpPr>
            <a:spLocks noGrp="1"/>
          </p:cNvSpPr>
          <p:nvPr>
            <p:ph type="title"/>
          </p:nvPr>
        </p:nvSpPr>
        <p:spPr>
          <a:xfrm>
            <a:off x="2286000" y="193320"/>
            <a:ext cx="6629040" cy="791640"/>
          </a:xfrm>
          <a:prstGeom prst="rect">
            <a:avLst/>
          </a:prstGeom>
        </p:spPr>
        <p:txBody>
          <a:bodyPr lIns="0" rIns="0" tIns="0" bIns="0" anchor="ctr"/>
          <a:p>
            <a:endParaRPr b="0" lang="en-US" sz="18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Calibri"/>
            </a:endParaRPr>
          </a:p>
        </p:txBody>
      </p:sp>
      <p:sp>
        <p:nvSpPr>
          <p:cNvPr id="8" name="PlaceHolder 2"/>
          <p:cNvSpPr>
            <a:spLocks noGrp="1"/>
          </p:cNvSpPr>
          <p:nvPr>
            <p:ph type="body"/>
          </p:nvPr>
        </p:nvSpPr>
        <p:spPr>
          <a:xfrm>
            <a:off x="228600" y="1905120"/>
            <a:ext cx="4238640" cy="4677840"/>
          </a:xfrm>
          <a:prstGeom prst="rect">
            <a:avLst/>
          </a:prstGeom>
        </p:spPr>
        <p:txBody>
          <a:bodyPr lIns="0" rIns="0" tIns="0" bIns="0"/>
          <a:p>
            <a:endParaRPr b="0" lang="en-US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Calibri"/>
            </a:endParaRPr>
          </a:p>
        </p:txBody>
      </p:sp>
      <p:sp>
        <p:nvSpPr>
          <p:cNvPr id="9" name="PlaceHolder 3"/>
          <p:cNvSpPr>
            <a:spLocks noGrp="1"/>
          </p:cNvSpPr>
          <p:nvPr>
            <p:ph type="body"/>
          </p:nvPr>
        </p:nvSpPr>
        <p:spPr>
          <a:xfrm>
            <a:off x="4679640" y="1905120"/>
            <a:ext cx="4238640" cy="4677840"/>
          </a:xfrm>
          <a:prstGeom prst="rect">
            <a:avLst/>
          </a:prstGeom>
        </p:spPr>
        <p:txBody>
          <a:bodyPr lIns="0" rIns="0" tIns="0" bIns="0"/>
          <a:p>
            <a:endParaRPr b="0" lang="en-US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Calibri"/>
            </a:endParaRPr>
          </a:p>
        </p:txBody>
      </p:sp>
    </p:spTree>
  </p:cSld>
</p:sldLayout>
</file>

<file path=ppt/slideLayouts/slideLayout5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PlaceHolder 1"/>
          <p:cNvSpPr>
            <a:spLocks noGrp="1"/>
          </p:cNvSpPr>
          <p:nvPr>
            <p:ph type="title"/>
          </p:nvPr>
        </p:nvSpPr>
        <p:spPr>
          <a:xfrm>
            <a:off x="2286000" y="193320"/>
            <a:ext cx="6629040" cy="791640"/>
          </a:xfrm>
          <a:prstGeom prst="rect">
            <a:avLst/>
          </a:prstGeom>
        </p:spPr>
        <p:txBody>
          <a:bodyPr lIns="0" rIns="0" tIns="0" bIns="0" anchor="ctr"/>
          <a:p>
            <a:endParaRPr b="0" lang="en-US" sz="18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Calibri"/>
            </a:endParaRPr>
          </a:p>
        </p:txBody>
      </p:sp>
    </p:spTree>
  </p:cSld>
</p:sldLayout>
</file>

<file path=ppt/slideLayouts/slideLayout6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Only" preserve="1">
  <p:cSld name="Centere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PlaceHolder 1"/>
          <p:cNvSpPr>
            <a:spLocks noGrp="1"/>
          </p:cNvSpPr>
          <p:nvPr>
            <p:ph type="subTitle"/>
          </p:nvPr>
        </p:nvSpPr>
        <p:spPr>
          <a:xfrm>
            <a:off x="2286000" y="193320"/>
            <a:ext cx="6629040" cy="3670920"/>
          </a:xfrm>
          <a:prstGeom prst="rect">
            <a:avLst/>
          </a:prstGeom>
        </p:spPr>
        <p:txBody>
          <a:bodyPr lIns="0" rIns="0" tIns="0" bIns="0" anchor="ctr"/>
          <a:p>
            <a:pPr algn="ctr"/>
            <a:endParaRPr b="0" lang="en-IN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</p:spTree>
  </p:cSld>
</p:sldLayout>
</file>

<file path=ppt/slideLayouts/slideLayout7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AndObj" preserve="1">
  <p:cSld name="Title, 2 Content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PlaceHolder 1"/>
          <p:cNvSpPr>
            <a:spLocks noGrp="1"/>
          </p:cNvSpPr>
          <p:nvPr>
            <p:ph type="title"/>
          </p:nvPr>
        </p:nvSpPr>
        <p:spPr>
          <a:xfrm>
            <a:off x="2286000" y="193320"/>
            <a:ext cx="6629040" cy="791640"/>
          </a:xfrm>
          <a:prstGeom prst="rect">
            <a:avLst/>
          </a:prstGeom>
        </p:spPr>
        <p:txBody>
          <a:bodyPr lIns="0" rIns="0" tIns="0" bIns="0" anchor="ctr"/>
          <a:p>
            <a:endParaRPr b="0" lang="en-US" sz="18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Calibri"/>
            </a:endParaRPr>
          </a:p>
        </p:txBody>
      </p:sp>
      <p:sp>
        <p:nvSpPr>
          <p:cNvPr id="13" name="PlaceHolder 2"/>
          <p:cNvSpPr>
            <a:spLocks noGrp="1"/>
          </p:cNvSpPr>
          <p:nvPr>
            <p:ph type="body"/>
          </p:nvPr>
        </p:nvSpPr>
        <p:spPr>
          <a:xfrm>
            <a:off x="228600" y="1905120"/>
            <a:ext cx="4238640" cy="2231280"/>
          </a:xfrm>
          <a:prstGeom prst="rect">
            <a:avLst/>
          </a:prstGeom>
        </p:spPr>
        <p:txBody>
          <a:bodyPr lIns="0" rIns="0" tIns="0" bIns="0"/>
          <a:p>
            <a:endParaRPr b="0" lang="en-US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Calibri"/>
            </a:endParaRPr>
          </a:p>
        </p:txBody>
      </p:sp>
      <p:sp>
        <p:nvSpPr>
          <p:cNvPr id="14" name="PlaceHolder 3"/>
          <p:cNvSpPr>
            <a:spLocks noGrp="1"/>
          </p:cNvSpPr>
          <p:nvPr>
            <p:ph type="body"/>
          </p:nvPr>
        </p:nvSpPr>
        <p:spPr>
          <a:xfrm>
            <a:off x="228600" y="4348800"/>
            <a:ext cx="4238640" cy="2231280"/>
          </a:xfrm>
          <a:prstGeom prst="rect">
            <a:avLst/>
          </a:prstGeom>
        </p:spPr>
        <p:txBody>
          <a:bodyPr lIns="0" rIns="0" tIns="0" bIns="0"/>
          <a:p>
            <a:endParaRPr b="0" lang="en-US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Calibri"/>
            </a:endParaRPr>
          </a:p>
        </p:txBody>
      </p:sp>
      <p:sp>
        <p:nvSpPr>
          <p:cNvPr id="15" name="PlaceHolder 4"/>
          <p:cNvSpPr>
            <a:spLocks noGrp="1"/>
          </p:cNvSpPr>
          <p:nvPr>
            <p:ph type="body"/>
          </p:nvPr>
        </p:nvSpPr>
        <p:spPr>
          <a:xfrm>
            <a:off x="4679640" y="1905120"/>
            <a:ext cx="4238640" cy="4677840"/>
          </a:xfrm>
          <a:prstGeom prst="rect">
            <a:avLst/>
          </a:prstGeom>
        </p:spPr>
        <p:txBody>
          <a:bodyPr lIns="0" rIns="0" tIns="0" bIns="0"/>
          <a:p>
            <a:endParaRPr b="0" lang="en-US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Calibri"/>
            </a:endParaRPr>
          </a:p>
        </p:txBody>
      </p:sp>
    </p:spTree>
  </p:cSld>
</p:sldLayout>
</file>

<file path=ppt/slideLayouts/slideLayout8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AndTwoObj" preserve="1">
  <p:cSld name="Title Content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PlaceHolder 1"/>
          <p:cNvSpPr>
            <a:spLocks noGrp="1"/>
          </p:cNvSpPr>
          <p:nvPr>
            <p:ph type="title"/>
          </p:nvPr>
        </p:nvSpPr>
        <p:spPr>
          <a:xfrm>
            <a:off x="2286000" y="193320"/>
            <a:ext cx="6629040" cy="791640"/>
          </a:xfrm>
          <a:prstGeom prst="rect">
            <a:avLst/>
          </a:prstGeom>
        </p:spPr>
        <p:txBody>
          <a:bodyPr lIns="0" rIns="0" tIns="0" bIns="0" anchor="ctr"/>
          <a:p>
            <a:endParaRPr b="0" lang="en-US" sz="18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Calibri"/>
            </a:endParaRPr>
          </a:p>
        </p:txBody>
      </p:sp>
      <p:sp>
        <p:nvSpPr>
          <p:cNvPr id="17" name="PlaceHolder 2"/>
          <p:cNvSpPr>
            <a:spLocks noGrp="1"/>
          </p:cNvSpPr>
          <p:nvPr>
            <p:ph type="body"/>
          </p:nvPr>
        </p:nvSpPr>
        <p:spPr>
          <a:xfrm>
            <a:off x="228600" y="1905120"/>
            <a:ext cx="4238640" cy="4677840"/>
          </a:xfrm>
          <a:prstGeom prst="rect">
            <a:avLst/>
          </a:prstGeom>
        </p:spPr>
        <p:txBody>
          <a:bodyPr lIns="0" rIns="0" tIns="0" bIns="0"/>
          <a:p>
            <a:endParaRPr b="0" lang="en-US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Calibri"/>
            </a:endParaRPr>
          </a:p>
        </p:txBody>
      </p:sp>
      <p:sp>
        <p:nvSpPr>
          <p:cNvPr id="18" name="PlaceHolder 3"/>
          <p:cNvSpPr>
            <a:spLocks noGrp="1"/>
          </p:cNvSpPr>
          <p:nvPr>
            <p:ph type="body"/>
          </p:nvPr>
        </p:nvSpPr>
        <p:spPr>
          <a:xfrm>
            <a:off x="4679640" y="1905120"/>
            <a:ext cx="4238640" cy="2231280"/>
          </a:xfrm>
          <a:prstGeom prst="rect">
            <a:avLst/>
          </a:prstGeom>
        </p:spPr>
        <p:txBody>
          <a:bodyPr lIns="0" rIns="0" tIns="0" bIns="0"/>
          <a:p>
            <a:endParaRPr b="0" lang="en-US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Calibri"/>
            </a:endParaRPr>
          </a:p>
        </p:txBody>
      </p:sp>
      <p:sp>
        <p:nvSpPr>
          <p:cNvPr id="19" name="PlaceHolder 4"/>
          <p:cNvSpPr>
            <a:spLocks noGrp="1"/>
          </p:cNvSpPr>
          <p:nvPr>
            <p:ph type="body"/>
          </p:nvPr>
        </p:nvSpPr>
        <p:spPr>
          <a:xfrm>
            <a:off x="4679640" y="4348800"/>
            <a:ext cx="4238640" cy="2231280"/>
          </a:xfrm>
          <a:prstGeom prst="rect">
            <a:avLst/>
          </a:prstGeom>
        </p:spPr>
        <p:txBody>
          <a:bodyPr lIns="0" rIns="0" tIns="0" bIns="0"/>
          <a:p>
            <a:endParaRPr b="0" lang="en-US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Calibri"/>
            </a:endParaRPr>
          </a:p>
        </p:txBody>
      </p:sp>
    </p:spTree>
  </p:cSld>
</p:sldLayout>
</file>

<file path=ppt/slideLayouts/slideLayout9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OverTx" preserve="1">
  <p:cSld name="Title, 2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PlaceHolder 1"/>
          <p:cNvSpPr>
            <a:spLocks noGrp="1"/>
          </p:cNvSpPr>
          <p:nvPr>
            <p:ph type="title"/>
          </p:nvPr>
        </p:nvSpPr>
        <p:spPr>
          <a:xfrm>
            <a:off x="2286000" y="193320"/>
            <a:ext cx="6629040" cy="791640"/>
          </a:xfrm>
          <a:prstGeom prst="rect">
            <a:avLst/>
          </a:prstGeom>
        </p:spPr>
        <p:txBody>
          <a:bodyPr lIns="0" rIns="0" tIns="0" bIns="0" anchor="ctr"/>
          <a:p>
            <a:endParaRPr b="0" lang="en-US" sz="18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Calibri"/>
            </a:endParaRPr>
          </a:p>
        </p:txBody>
      </p:sp>
      <p:sp>
        <p:nvSpPr>
          <p:cNvPr id="21" name="PlaceHolder 2"/>
          <p:cNvSpPr>
            <a:spLocks noGrp="1"/>
          </p:cNvSpPr>
          <p:nvPr>
            <p:ph type="body"/>
          </p:nvPr>
        </p:nvSpPr>
        <p:spPr>
          <a:xfrm>
            <a:off x="228600" y="1905120"/>
            <a:ext cx="4238640" cy="2231280"/>
          </a:xfrm>
          <a:prstGeom prst="rect">
            <a:avLst/>
          </a:prstGeom>
        </p:spPr>
        <p:txBody>
          <a:bodyPr lIns="0" rIns="0" tIns="0" bIns="0"/>
          <a:p>
            <a:endParaRPr b="0" lang="en-US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Calibri"/>
            </a:endParaRPr>
          </a:p>
        </p:txBody>
      </p:sp>
      <p:sp>
        <p:nvSpPr>
          <p:cNvPr id="22" name="PlaceHolder 3"/>
          <p:cNvSpPr>
            <a:spLocks noGrp="1"/>
          </p:cNvSpPr>
          <p:nvPr>
            <p:ph type="body"/>
          </p:nvPr>
        </p:nvSpPr>
        <p:spPr>
          <a:xfrm>
            <a:off x="4679640" y="1905120"/>
            <a:ext cx="4238640" cy="2231280"/>
          </a:xfrm>
          <a:prstGeom prst="rect">
            <a:avLst/>
          </a:prstGeom>
        </p:spPr>
        <p:txBody>
          <a:bodyPr lIns="0" rIns="0" tIns="0" bIns="0"/>
          <a:p>
            <a:endParaRPr b="0" lang="en-US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Calibri"/>
            </a:endParaRPr>
          </a:p>
        </p:txBody>
      </p:sp>
      <p:sp>
        <p:nvSpPr>
          <p:cNvPr id="23" name="PlaceHolder 4"/>
          <p:cNvSpPr>
            <a:spLocks noGrp="1"/>
          </p:cNvSpPr>
          <p:nvPr>
            <p:ph type="body"/>
          </p:nvPr>
        </p:nvSpPr>
        <p:spPr>
          <a:xfrm>
            <a:off x="228600" y="4348800"/>
            <a:ext cx="8686440" cy="2231280"/>
          </a:xfrm>
          <a:prstGeom prst="rect">
            <a:avLst/>
          </a:prstGeom>
        </p:spPr>
        <p:txBody>
          <a:bodyPr lIns="0" rIns="0" tIns="0" bIns="0"/>
          <a:p>
            <a:endParaRPr b="0" lang="en-US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Calibri"/>
            </a:endParaRPr>
          </a:p>
        </p:txBody>
      </p:sp>
    </p:spTree>
  </p:cSld>
</p:sldLayout>
</file>

<file path=ppt/slideLayouts/slideLayout10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OverTx" preserve="1">
  <p:cSld name="Title,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PlaceHolder 1"/>
          <p:cNvSpPr>
            <a:spLocks noGrp="1"/>
          </p:cNvSpPr>
          <p:nvPr>
            <p:ph type="title"/>
          </p:nvPr>
        </p:nvSpPr>
        <p:spPr>
          <a:xfrm>
            <a:off x="2286000" y="193320"/>
            <a:ext cx="6629040" cy="791640"/>
          </a:xfrm>
          <a:prstGeom prst="rect">
            <a:avLst/>
          </a:prstGeom>
        </p:spPr>
        <p:txBody>
          <a:bodyPr lIns="0" rIns="0" tIns="0" bIns="0" anchor="ctr"/>
          <a:p>
            <a:endParaRPr b="0" lang="en-US" sz="18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Calibri"/>
            </a:endParaRPr>
          </a:p>
        </p:txBody>
      </p:sp>
      <p:sp>
        <p:nvSpPr>
          <p:cNvPr id="25" name="PlaceHolder 2"/>
          <p:cNvSpPr>
            <a:spLocks noGrp="1"/>
          </p:cNvSpPr>
          <p:nvPr>
            <p:ph type="body"/>
          </p:nvPr>
        </p:nvSpPr>
        <p:spPr>
          <a:xfrm>
            <a:off x="228600" y="1905120"/>
            <a:ext cx="8686440" cy="2231280"/>
          </a:xfrm>
          <a:prstGeom prst="rect">
            <a:avLst/>
          </a:prstGeom>
        </p:spPr>
        <p:txBody>
          <a:bodyPr lIns="0" rIns="0" tIns="0" bIns="0"/>
          <a:p>
            <a:endParaRPr b="0" lang="en-US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Calibri"/>
            </a:endParaRPr>
          </a:p>
        </p:txBody>
      </p:sp>
      <p:sp>
        <p:nvSpPr>
          <p:cNvPr id="26" name="PlaceHolder 3"/>
          <p:cNvSpPr>
            <a:spLocks noGrp="1"/>
          </p:cNvSpPr>
          <p:nvPr>
            <p:ph type="body"/>
          </p:nvPr>
        </p:nvSpPr>
        <p:spPr>
          <a:xfrm>
            <a:off x="228600" y="4348800"/>
            <a:ext cx="8686440" cy="2231280"/>
          </a:xfrm>
          <a:prstGeom prst="rect">
            <a:avLst/>
          </a:prstGeom>
        </p:spPr>
        <p:txBody>
          <a:bodyPr lIns="0" rIns="0" tIns="0" bIns="0"/>
          <a:p>
            <a:endParaRPr b="0" lang="en-US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Calibri"/>
            </a:endParaRPr>
          </a:p>
        </p:txBody>
      </p:sp>
    </p:spTree>
  </p:cSld>
</p:sldLayout>
</file>

<file path=ppt/slideLayouts/slideLayout11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fourObj" preserve="1">
  <p:cSld name="Title, 4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" name="PlaceHolder 1"/>
          <p:cNvSpPr>
            <a:spLocks noGrp="1"/>
          </p:cNvSpPr>
          <p:nvPr>
            <p:ph type="title"/>
          </p:nvPr>
        </p:nvSpPr>
        <p:spPr>
          <a:xfrm>
            <a:off x="2286000" y="193320"/>
            <a:ext cx="6629040" cy="791640"/>
          </a:xfrm>
          <a:prstGeom prst="rect">
            <a:avLst/>
          </a:prstGeom>
        </p:spPr>
        <p:txBody>
          <a:bodyPr lIns="0" rIns="0" tIns="0" bIns="0" anchor="ctr"/>
          <a:p>
            <a:endParaRPr b="0" lang="en-US" sz="18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Calibri"/>
            </a:endParaRPr>
          </a:p>
        </p:txBody>
      </p:sp>
      <p:sp>
        <p:nvSpPr>
          <p:cNvPr id="28" name="PlaceHolder 2"/>
          <p:cNvSpPr>
            <a:spLocks noGrp="1"/>
          </p:cNvSpPr>
          <p:nvPr>
            <p:ph type="body"/>
          </p:nvPr>
        </p:nvSpPr>
        <p:spPr>
          <a:xfrm>
            <a:off x="228600" y="1905120"/>
            <a:ext cx="4238640" cy="2231280"/>
          </a:xfrm>
          <a:prstGeom prst="rect">
            <a:avLst/>
          </a:prstGeom>
        </p:spPr>
        <p:txBody>
          <a:bodyPr lIns="0" rIns="0" tIns="0" bIns="0"/>
          <a:p>
            <a:endParaRPr b="0" lang="en-US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Calibri"/>
            </a:endParaRPr>
          </a:p>
        </p:txBody>
      </p:sp>
      <p:sp>
        <p:nvSpPr>
          <p:cNvPr id="29" name="PlaceHolder 3"/>
          <p:cNvSpPr>
            <a:spLocks noGrp="1"/>
          </p:cNvSpPr>
          <p:nvPr>
            <p:ph type="body"/>
          </p:nvPr>
        </p:nvSpPr>
        <p:spPr>
          <a:xfrm>
            <a:off x="4679640" y="1905120"/>
            <a:ext cx="4238640" cy="2231280"/>
          </a:xfrm>
          <a:prstGeom prst="rect">
            <a:avLst/>
          </a:prstGeom>
        </p:spPr>
        <p:txBody>
          <a:bodyPr lIns="0" rIns="0" tIns="0" bIns="0"/>
          <a:p>
            <a:endParaRPr b="0" lang="en-US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Calibri"/>
            </a:endParaRPr>
          </a:p>
        </p:txBody>
      </p:sp>
      <p:sp>
        <p:nvSpPr>
          <p:cNvPr id="30" name="PlaceHolder 4"/>
          <p:cNvSpPr>
            <a:spLocks noGrp="1"/>
          </p:cNvSpPr>
          <p:nvPr>
            <p:ph type="body"/>
          </p:nvPr>
        </p:nvSpPr>
        <p:spPr>
          <a:xfrm>
            <a:off x="4679640" y="4348800"/>
            <a:ext cx="4238640" cy="2231280"/>
          </a:xfrm>
          <a:prstGeom prst="rect">
            <a:avLst/>
          </a:prstGeom>
        </p:spPr>
        <p:txBody>
          <a:bodyPr lIns="0" rIns="0" tIns="0" bIns="0"/>
          <a:p>
            <a:endParaRPr b="0" lang="en-US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Calibri"/>
            </a:endParaRPr>
          </a:p>
        </p:txBody>
      </p:sp>
      <p:sp>
        <p:nvSpPr>
          <p:cNvPr id="31" name="PlaceHolder 5"/>
          <p:cNvSpPr>
            <a:spLocks noGrp="1"/>
          </p:cNvSpPr>
          <p:nvPr>
            <p:ph type="body"/>
          </p:nvPr>
        </p:nvSpPr>
        <p:spPr>
          <a:xfrm>
            <a:off x="228600" y="4348800"/>
            <a:ext cx="4238640" cy="2231280"/>
          </a:xfrm>
          <a:prstGeom prst="rect">
            <a:avLst/>
          </a:prstGeom>
        </p:spPr>
        <p:txBody>
          <a:bodyPr lIns="0" rIns="0" tIns="0" bIns="0"/>
          <a:p>
            <a:endParaRPr b="0" lang="en-US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Calibri"/>
            </a:endParaRPr>
          </a:p>
        </p:txBody>
      </p:sp>
    </p:spTree>
  </p:cSld>
</p:sldLayout>
</file>

<file path=ppt/slideLayouts/slideLayout12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blank" preserve="1">
  <p:cSld name="Title, 6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" name="PlaceHolder 1"/>
          <p:cNvSpPr>
            <a:spLocks noGrp="1"/>
          </p:cNvSpPr>
          <p:nvPr>
            <p:ph type="title"/>
          </p:nvPr>
        </p:nvSpPr>
        <p:spPr>
          <a:xfrm>
            <a:off x="2286000" y="193320"/>
            <a:ext cx="6629040" cy="791640"/>
          </a:xfrm>
          <a:prstGeom prst="rect">
            <a:avLst/>
          </a:prstGeom>
        </p:spPr>
        <p:txBody>
          <a:bodyPr lIns="0" rIns="0" tIns="0" bIns="0" anchor="ctr"/>
          <a:p>
            <a:endParaRPr b="0" lang="en-US" sz="18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Calibri"/>
            </a:endParaRPr>
          </a:p>
        </p:txBody>
      </p:sp>
      <p:sp>
        <p:nvSpPr>
          <p:cNvPr id="33" name="PlaceHolder 2"/>
          <p:cNvSpPr>
            <a:spLocks noGrp="1"/>
          </p:cNvSpPr>
          <p:nvPr>
            <p:ph type="body"/>
          </p:nvPr>
        </p:nvSpPr>
        <p:spPr>
          <a:xfrm>
            <a:off x="228600" y="1905120"/>
            <a:ext cx="8686440" cy="4677840"/>
          </a:xfrm>
          <a:prstGeom prst="rect">
            <a:avLst/>
          </a:prstGeom>
        </p:spPr>
        <p:txBody>
          <a:bodyPr lIns="0" rIns="0" tIns="0" bIns="0"/>
          <a:p>
            <a:endParaRPr b="0" lang="en-US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Calibri"/>
            </a:endParaRPr>
          </a:p>
        </p:txBody>
      </p:sp>
      <p:sp>
        <p:nvSpPr>
          <p:cNvPr id="34" name="PlaceHolder 3"/>
          <p:cNvSpPr>
            <a:spLocks noGrp="1"/>
          </p:cNvSpPr>
          <p:nvPr>
            <p:ph type="body"/>
          </p:nvPr>
        </p:nvSpPr>
        <p:spPr>
          <a:xfrm>
            <a:off x="228600" y="1905120"/>
            <a:ext cx="8686440" cy="4677840"/>
          </a:xfrm>
          <a:prstGeom prst="rect">
            <a:avLst/>
          </a:prstGeom>
        </p:spPr>
        <p:txBody>
          <a:bodyPr lIns="0" rIns="0" tIns="0" bIns="0"/>
          <a:p>
            <a:endParaRPr b="0" lang="en-US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Calibri"/>
            </a:endParaRPr>
          </a:p>
        </p:txBody>
      </p:sp>
      <p:pic>
        <p:nvPicPr>
          <p:cNvPr id="35" name="" descr=""/>
          <p:cNvPicPr/>
          <p:nvPr/>
        </p:nvPicPr>
        <p:blipFill>
          <a:blip r:embed="rId2"/>
          <a:stretch/>
        </p:blipFill>
        <p:spPr>
          <a:xfrm>
            <a:off x="1640160" y="1905120"/>
            <a:ext cx="5862600" cy="4677840"/>
          </a:xfrm>
          <a:prstGeom prst="rect">
            <a:avLst/>
          </a:prstGeom>
          <a:ln>
            <a:noFill/>
          </a:ln>
        </p:spPr>
      </p:pic>
      <p:pic>
        <p:nvPicPr>
          <p:cNvPr id="36" name="" descr=""/>
          <p:cNvPicPr/>
          <p:nvPr/>
        </p:nvPicPr>
        <p:blipFill>
          <a:blip r:embed="rId3"/>
          <a:stretch/>
        </p:blipFill>
        <p:spPr>
          <a:xfrm>
            <a:off x="1640160" y="1905120"/>
            <a:ext cx="5862600" cy="4677840"/>
          </a:xfrm>
          <a:prstGeom prst="rect">
            <a:avLst/>
          </a:prstGeom>
          <a:ln>
            <a:noFill/>
          </a:ln>
        </p:spPr>
      </p:pic>
    </p:spTree>
  </p:cSld>
</p:sldLayout>
</file>

<file path=ppt/slideMasters/_rels/slideMaster1.xml.rels><?xml version="1.0" encoding="UTF-8"?>
<Relationships xmlns="http://schemas.openxmlformats.org/package/2006/relationships"><Relationship Id="rId1" Type="http://schemas.openxmlformats.org/officeDocument/2006/relationships/theme" Target="../theme/theme1.xml"/><Relationship Id="rId2" Type="http://schemas.openxmlformats.org/officeDocument/2006/relationships/image" Target="../media/image1.jpeg"/><Relationship Id="rId3" Type="http://schemas.openxmlformats.org/officeDocument/2006/relationships/slideLayout" Target="../slideLayouts/slideLayout1.xml"/><Relationship Id="rId4" Type="http://schemas.openxmlformats.org/officeDocument/2006/relationships/slideLayout" Target="../slideLayouts/slideLayout2.xml"/><Relationship Id="rId5" Type="http://schemas.openxmlformats.org/officeDocument/2006/relationships/slideLayout" Target="../slideLayouts/slideLayout3.xml"/><Relationship Id="rId6" Type="http://schemas.openxmlformats.org/officeDocument/2006/relationships/slideLayout" Target="../slideLayouts/slideLayout4.xml"/><Relationship Id="rId7" Type="http://schemas.openxmlformats.org/officeDocument/2006/relationships/slideLayout" Target="../slideLayouts/slideLayout5.xml"/><Relationship Id="rId8" Type="http://schemas.openxmlformats.org/officeDocument/2006/relationships/slideLayout" Target="../slideLayouts/slideLayout6.xml"/><Relationship Id="rId9" Type="http://schemas.openxmlformats.org/officeDocument/2006/relationships/slideLayout" Target="../slideLayouts/slideLayout7.xml"/><Relationship Id="rId10" Type="http://schemas.openxmlformats.org/officeDocument/2006/relationships/slideLayout" Target="../slideLayouts/slideLayout8.xml"/><Relationship Id="rId11" Type="http://schemas.openxmlformats.org/officeDocument/2006/relationships/slideLayout" Target="../slideLayouts/slideLayout9.xml"/><Relationship Id="rId12" Type="http://schemas.openxmlformats.org/officeDocument/2006/relationships/slideLayout" Target="../slideLayouts/slideLayout10.xml"/><Relationship Id="rId13" Type="http://schemas.openxmlformats.org/officeDocument/2006/relationships/slideLayout" Target="../slideLayouts/slideLayout11.xml"/><Relationship Id="rId14" Type="http://schemas.openxmlformats.org/officeDocument/2006/relationships/slideLayout" Target="../slideLayouts/slideLayout12.xml"/>
</Relationships>
</file>

<file path=ppt/slideMasters/slideMaster1.xml><?xml version="1.0" encoding="utf-8"?>
<p:sldMaster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blipFill>
          <a:blip r:embed="rId2"/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0" name="PlaceHolder 1"/>
          <p:cNvSpPr>
            <a:spLocks noGrp="1"/>
          </p:cNvSpPr>
          <p:nvPr>
            <p:ph type="title"/>
          </p:nvPr>
        </p:nvSpPr>
        <p:spPr>
          <a:xfrm>
            <a:off x="2286000" y="193320"/>
            <a:ext cx="6629040" cy="791640"/>
          </a:xfrm>
          <a:prstGeom prst="rect">
            <a:avLst/>
          </a:prstGeom>
        </p:spPr>
        <p:txBody>
          <a:bodyPr anchor="ctr"/>
          <a:p>
            <a:pPr algn="r">
              <a:lnSpc>
                <a:spcPct val="100000"/>
              </a:lnSpc>
            </a:pPr>
            <a:r>
              <a:rPr b="0" lang="en-US" sz="2000" spc="-1" strike="noStrike">
                <a:solidFill>
                  <a:srgbClr val="953735"/>
                </a:solidFill>
                <a:uFill>
                  <a:solidFill>
                    <a:srgbClr val="ffffff"/>
                  </a:solidFill>
                </a:uFill>
                <a:latin typeface="Calibri"/>
              </a:rPr>
              <a:t>Click to edit Master title style</a:t>
            </a:r>
            <a:endParaRPr b="0" lang="en-US" sz="18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Calibri"/>
            </a:endParaRPr>
          </a:p>
        </p:txBody>
      </p:sp>
      <p:sp>
        <p:nvSpPr>
          <p:cNvPr id="1" name="PlaceHolder 2"/>
          <p:cNvSpPr>
            <a:spLocks noGrp="1"/>
          </p:cNvSpPr>
          <p:nvPr>
            <p:ph type="body"/>
          </p:nvPr>
        </p:nvSpPr>
        <p:spPr>
          <a:xfrm>
            <a:off x="228600" y="1905120"/>
            <a:ext cx="8686440" cy="4677840"/>
          </a:xfrm>
          <a:prstGeom prst="rect">
            <a:avLst/>
          </a:prstGeom>
        </p:spPr>
        <p:txBody>
          <a:bodyPr/>
          <a:p>
            <a:pPr marL="432000" indent="-324000"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Calibri"/>
              </a:rPr>
              <a:t>Click to edit the outline text format</a:t>
            </a:r>
            <a:endParaRPr b="0" lang="en-US" sz="18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Calibri"/>
            </a:endParaRPr>
          </a:p>
          <a:p>
            <a:pPr lvl="1" marL="864000" indent="-324000"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US" sz="18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Calibri"/>
              </a:rPr>
              <a:t>Second Outline Level</a:t>
            </a:r>
            <a:endParaRPr b="0" lang="en-US" sz="18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Calibri"/>
            </a:endParaRPr>
          </a:p>
          <a:p>
            <a:pPr lvl="2" marL="1296000" indent="-288000"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Calibri"/>
              </a:rPr>
              <a:t>Third Outline Level</a:t>
            </a:r>
            <a:endParaRPr b="0" lang="en-US" sz="18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Calibri"/>
            </a:endParaRPr>
          </a:p>
          <a:p>
            <a:pPr lvl="3" marL="1728000" indent="-216000"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US" sz="18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Calibri"/>
              </a:rPr>
              <a:t>Fourth Outline Level</a:t>
            </a:r>
            <a:endParaRPr b="0" lang="en-US" sz="18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Calibri"/>
            </a:endParaRPr>
          </a:p>
          <a:p>
            <a:pPr lvl="4" marL="2160000" indent="-216000"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Calibri"/>
              </a:rPr>
              <a:t>Fifth Outline Level</a:t>
            </a:r>
            <a:endParaRPr b="0" lang="en-US" sz="18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Calibri"/>
            </a:endParaRPr>
          </a:p>
          <a:p>
            <a:pPr lvl="5" marL="2592000" indent="-216000"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Calibri"/>
              </a:rPr>
              <a:t>Sixth Outline Level</a:t>
            </a:r>
            <a:endParaRPr b="0" lang="en-US" sz="18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Calibri"/>
            </a:endParaRPr>
          </a:p>
          <a:p>
            <a:pPr lvl="6" marL="3024000" indent="-216000"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Calibri"/>
              </a:rPr>
              <a:t>Seventh Outline Level</a:t>
            </a:r>
            <a:endParaRPr b="0" lang="en-US" sz="18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Calibri"/>
            </a:endParaRPr>
          </a:p>
        </p:txBody>
      </p:sp>
      <p:sp>
        <p:nvSpPr>
          <p:cNvPr id="2" name="PlaceHolder 3"/>
          <p:cNvSpPr>
            <a:spLocks noGrp="1"/>
          </p:cNvSpPr>
          <p:nvPr>
            <p:ph type="body"/>
          </p:nvPr>
        </p:nvSpPr>
        <p:spPr>
          <a:xfrm>
            <a:off x="228600" y="1447920"/>
            <a:ext cx="8686440" cy="456840"/>
          </a:xfrm>
          <a:prstGeom prst="rect">
            <a:avLst/>
          </a:prstGeom>
        </p:spPr>
        <p:txBody>
          <a:bodyPr/>
          <a:p>
            <a:pPr marL="432000" indent="-324000"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20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Calibri"/>
              </a:rPr>
              <a:t>Click to edit the outline text format</a:t>
            </a:r>
            <a:endParaRPr b="0" lang="en-US" sz="20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Calibri"/>
            </a:endParaRPr>
          </a:p>
          <a:p>
            <a:pPr lvl="1" marL="864000" indent="-324000"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US" sz="20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Calibri"/>
              </a:rPr>
              <a:t>Second Outline Level</a:t>
            </a:r>
            <a:endParaRPr b="0" lang="en-US" sz="20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Calibri"/>
            </a:endParaRPr>
          </a:p>
          <a:p>
            <a:pPr lvl="2" marL="1296000" indent="-288000"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20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Calibri"/>
              </a:rPr>
              <a:t>Third Outline Level</a:t>
            </a:r>
            <a:endParaRPr b="0" lang="en-US" sz="20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Calibri"/>
            </a:endParaRPr>
          </a:p>
          <a:p>
            <a:pPr lvl="3" marL="1728000" indent="-216000"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US" sz="20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Calibri"/>
              </a:rPr>
              <a:t>Fourth Outline Level</a:t>
            </a:r>
            <a:endParaRPr b="0" lang="en-US" sz="20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Calibri"/>
            </a:endParaRPr>
          </a:p>
          <a:p>
            <a:pPr lvl="4" marL="2160000" indent="-216000"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20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Calibri"/>
              </a:rPr>
              <a:t>Fifth Outline Level</a:t>
            </a:r>
            <a:endParaRPr b="0" lang="en-US" sz="20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Calibri"/>
            </a:endParaRPr>
          </a:p>
          <a:p>
            <a:pPr lvl="5" marL="2592000" indent="-216000"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20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Calibri"/>
              </a:rPr>
              <a:t>Sixth Outline Level</a:t>
            </a:r>
            <a:endParaRPr b="0" lang="en-US" sz="20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Calibri"/>
            </a:endParaRPr>
          </a:p>
          <a:p>
            <a:pPr lvl="6" marL="3024000" indent="-216000"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20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Calibri"/>
              </a:rPr>
              <a:t>Seventh Outline Level</a:t>
            </a:r>
            <a:endParaRPr b="0" lang="en-US" sz="20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Calibri"/>
            </a:endParaRPr>
          </a:p>
        </p:txBody>
      </p:sp>
    </p:spTree>
  </p:cSld>
  <p:clrMap bg1="lt1" bg2="lt2" tx1="dk1" tx2="dk2" accent1="accent1" accent2="accent2" accent3="accent3" accent4="accent4" accent5="accent5" accent6="accent6" hlink="hlink" folHlink="folHlink"/>
  <p:sldLayoutIdLst>
    <p:sldLayoutId id="2147483649" r:id="rId3"/>
    <p:sldLayoutId id="2147483650" r:id="rId4"/>
    <p:sldLayoutId id="2147483651" r:id="rId5"/>
    <p:sldLayoutId id="2147483652" r:id="rId6"/>
    <p:sldLayoutId id="2147483653" r:id="rId7"/>
    <p:sldLayoutId id="2147483654" r:id="rId8"/>
    <p:sldLayoutId id="2147483655" r:id="rId9"/>
    <p:sldLayoutId id="2147483656" r:id="rId10"/>
    <p:sldLayoutId id="2147483657" r:id="rId11"/>
    <p:sldLayoutId id="2147483658" r:id="rId12"/>
    <p:sldLayoutId id="2147483659" r:id="rId13"/>
    <p:sldLayoutId id="2147483660" r:id="rId14"/>
  </p:sldLayoutIdLst>
</p:sldMaster>
</file>

<file path=ppt/slides/_rels/slide1.xml.rels><?xml version="1.0" encoding="UTF-8"?>
<Relationships xmlns="http://schemas.openxmlformats.org/package/2006/relationships"><Relationship Id="rId1" Type="http://schemas.openxmlformats.org/officeDocument/2006/relationships/image" Target="../media/image4.jpeg"/><Relationship Id="rId2" Type="http://schemas.openxmlformats.org/officeDocument/2006/relationships/image" Target="../media/image5.png"/><Relationship Id="rId3" Type="http://schemas.openxmlformats.org/officeDocument/2006/relationships/image" Target="../media/image6.png"/><Relationship Id="rId4" Type="http://schemas.openxmlformats.org/officeDocument/2006/relationships/image" Target="../media/image7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.xml"/>
</Relationships>
</file>

<file path=ppt/slides/_rels/slide2.xml.rels><?xml version="1.0" encoding="UTF-8"?>
<Relationships xmlns="http://schemas.openxmlformats.org/package/2006/relationships"><Relationship Id="rId1" Type="http://schemas.openxmlformats.org/officeDocument/2006/relationships/image" Target="../media/image8.jpeg"/><Relationship Id="rId2" Type="http://schemas.openxmlformats.org/officeDocument/2006/relationships/image" Target="../media/image9.png"/><Relationship Id="rId3" Type="http://schemas.openxmlformats.org/officeDocument/2006/relationships/image" Target="../media/image10.png"/><Relationship Id="rId4" Type="http://schemas.openxmlformats.org/officeDocument/2006/relationships/image" Target="../media/image11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2.xml"/>
</Relationships>
</file>

<file path=ppt/slides/_rels/slide3.xml.rels><?xml version="1.0" encoding="UTF-8"?>
<Relationships xmlns="http://schemas.openxmlformats.org/package/2006/relationships"><Relationship Id="rId1" Type="http://schemas.openxmlformats.org/officeDocument/2006/relationships/image" Target="../media/image12.jpeg"/><Relationship Id="rId2" Type="http://schemas.openxmlformats.org/officeDocument/2006/relationships/image" Target="../media/image13.png"/><Relationship Id="rId3" Type="http://schemas.openxmlformats.org/officeDocument/2006/relationships/image" Target="../media/image14.png"/><Relationship Id="rId4" Type="http://schemas.openxmlformats.org/officeDocument/2006/relationships/image" Target="../media/image15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3.xml"/>
</Relationships>
</file>

<file path=ppt/slides/_rels/slide4.xml.rels><?xml version="1.0" encoding="UTF-8"?>
<Relationships xmlns="http://schemas.openxmlformats.org/package/2006/relationships"><Relationship Id="rId1" Type="http://schemas.openxmlformats.org/officeDocument/2006/relationships/image" Target="../media/image16.jpeg"/><Relationship Id="rId2" Type="http://schemas.openxmlformats.org/officeDocument/2006/relationships/image" Target="../media/image17.png"/><Relationship Id="rId3" Type="http://schemas.openxmlformats.org/officeDocument/2006/relationships/image" Target="../media/image18.png"/><Relationship Id="rId4" Type="http://schemas.openxmlformats.org/officeDocument/2006/relationships/image" Target="../media/image19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4.xml"/>
</Relationships>
</file>

<file path=ppt/slides/_rels/slide5.xml.rels><?xml version="1.0" encoding="UTF-8"?>
<Relationships xmlns="http://schemas.openxmlformats.org/package/2006/relationships"><Relationship Id="rId1" Type="http://schemas.openxmlformats.org/officeDocument/2006/relationships/image" Target="../media/image20.jpeg"/><Relationship Id="rId2" Type="http://schemas.openxmlformats.org/officeDocument/2006/relationships/image" Target="../media/image21.png"/><Relationship Id="rId3" Type="http://schemas.openxmlformats.org/officeDocument/2006/relationships/image" Target="../media/image22.png"/><Relationship Id="rId4" Type="http://schemas.openxmlformats.org/officeDocument/2006/relationships/image" Target="../media/image23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5.xml"/>
</Relationships>
</file>

<file path=ppt/slides/_rels/slide6.xml.rels><?xml version="1.0" encoding="UTF-8"?>
<Relationships xmlns="http://schemas.openxmlformats.org/package/2006/relationships"><Relationship Id="rId1" Type="http://schemas.openxmlformats.org/officeDocument/2006/relationships/image" Target="../media/image24.jpeg"/><Relationship Id="rId2" Type="http://schemas.openxmlformats.org/officeDocument/2006/relationships/image" Target="../media/image25.png"/><Relationship Id="rId3" Type="http://schemas.openxmlformats.org/officeDocument/2006/relationships/image" Target="../media/image26.png"/><Relationship Id="rId4" Type="http://schemas.openxmlformats.org/officeDocument/2006/relationships/image" Target="../media/image27.jpeg"/><Relationship Id="rId5" Type="http://schemas.openxmlformats.org/officeDocument/2006/relationships/image" Target="../media/image28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6.xml"/>
</Relationships>
</file>

<file path=ppt/slides/_rels/slide7.xml.rels><?xml version="1.0" encoding="UTF-8"?>
<Relationships xmlns="http://schemas.openxmlformats.org/package/2006/relationships"><Relationship Id="rId1" Type="http://schemas.openxmlformats.org/officeDocument/2006/relationships/image" Target="../media/image29.jpeg"/><Relationship Id="rId2" Type="http://schemas.openxmlformats.org/officeDocument/2006/relationships/image" Target="../media/image30.png"/><Relationship Id="rId3" Type="http://schemas.openxmlformats.org/officeDocument/2006/relationships/image" Target="../media/image31.png"/><Relationship Id="rId4" Type="http://schemas.openxmlformats.org/officeDocument/2006/relationships/image" Target="../media/image32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7.xml"/>
</Relationships>
</file>

<file path=ppt/slides/_rels/slide8.xml.rels><?xml version="1.0" encoding="UTF-8"?>
<Relationships xmlns="http://schemas.openxmlformats.org/package/2006/relationships"><Relationship Id="rId1" Type="http://schemas.openxmlformats.org/officeDocument/2006/relationships/image" Target="../media/image33.jpeg"/><Relationship Id="rId2" Type="http://schemas.openxmlformats.org/officeDocument/2006/relationships/image" Target="../media/image34.png"/><Relationship Id="rId3" Type="http://schemas.openxmlformats.org/officeDocument/2006/relationships/image" Target="../media/image35.png"/><Relationship Id="rId4" Type="http://schemas.openxmlformats.org/officeDocument/2006/relationships/image" Target="../media/image36.png"/><Relationship Id="rId5" Type="http://schemas.openxmlformats.org/officeDocument/2006/relationships/image" Target="../media/image37.png"/><Relationship Id="rId6" Type="http://schemas.openxmlformats.org/officeDocument/2006/relationships/image" Target="../media/image38.png"/><Relationship Id="rId7" Type="http://schemas.openxmlformats.org/officeDocument/2006/relationships/hyperlink" Target="http://www.outsourcegraphicdesigns.com/" TargetMode="External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8.xml"/>
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blipFill>
          <a:blip r:embed="rId1"/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CustomShape 1"/>
          <p:cNvSpPr/>
          <p:nvPr/>
        </p:nvSpPr>
        <p:spPr>
          <a:xfrm>
            <a:off x="-1440" y="1752480"/>
            <a:ext cx="9144360" cy="4745160"/>
          </a:xfrm>
          <a:prstGeom prst="rect">
            <a:avLst/>
          </a:prstGeom>
          <a:noFill/>
          <a:ln>
            <a:noFill/>
          </a:ln>
        </p:spPr>
        <p:style>
          <a:lnRef idx="0"/>
          <a:fillRef idx="0"/>
          <a:effectRef idx="0"/>
          <a:fontRef idx="minor"/>
        </p:style>
      </p:sp>
      <p:sp>
        <p:nvSpPr>
          <p:cNvPr id="43" name="CustomShape 2"/>
          <p:cNvSpPr/>
          <p:nvPr/>
        </p:nvSpPr>
        <p:spPr>
          <a:xfrm>
            <a:off x="155520" y="-144360"/>
            <a:ext cx="304560" cy="304560"/>
          </a:xfrm>
          <a:prstGeom prst="rect">
            <a:avLst/>
          </a:prstGeom>
          <a:noFill/>
          <a:ln>
            <a:noFill/>
          </a:ln>
        </p:spPr>
        <p:style>
          <a:lnRef idx="0"/>
          <a:fillRef idx="0"/>
          <a:effectRef idx="0"/>
          <a:fontRef idx="minor"/>
        </p:style>
      </p:sp>
      <p:sp>
        <p:nvSpPr>
          <p:cNvPr id="44" name="CustomShape 3"/>
          <p:cNvSpPr/>
          <p:nvPr/>
        </p:nvSpPr>
        <p:spPr>
          <a:xfrm>
            <a:off x="3931920" y="-379080"/>
            <a:ext cx="3809520" cy="2857320"/>
          </a:xfrm>
          <a:prstGeom prst="rect">
            <a:avLst/>
          </a:prstGeom>
          <a:noFill/>
          <a:ln>
            <a:noFill/>
          </a:ln>
        </p:spPr>
        <p:style>
          <a:lnRef idx="0"/>
          <a:fillRef idx="0"/>
          <a:effectRef idx="0"/>
          <a:fontRef idx="minor"/>
        </p:style>
      </p:sp>
      <p:sp>
        <p:nvSpPr>
          <p:cNvPr id="45" name="CustomShape 4"/>
          <p:cNvSpPr/>
          <p:nvPr/>
        </p:nvSpPr>
        <p:spPr>
          <a:xfrm>
            <a:off x="155520" y="-144360"/>
            <a:ext cx="304560" cy="304560"/>
          </a:xfrm>
          <a:prstGeom prst="rect">
            <a:avLst/>
          </a:prstGeom>
          <a:noFill/>
          <a:ln>
            <a:noFill/>
          </a:ln>
        </p:spPr>
        <p:style>
          <a:lnRef idx="0"/>
          <a:fillRef idx="0"/>
          <a:effectRef idx="0"/>
          <a:fontRef idx="minor"/>
        </p:style>
      </p:sp>
      <p:sp>
        <p:nvSpPr>
          <p:cNvPr id="46" name="CustomShape 5"/>
          <p:cNvSpPr/>
          <p:nvPr/>
        </p:nvSpPr>
        <p:spPr>
          <a:xfrm>
            <a:off x="155520" y="-2182320"/>
            <a:ext cx="6314760" cy="4581000"/>
          </a:xfrm>
          <a:prstGeom prst="rect">
            <a:avLst/>
          </a:prstGeom>
          <a:noFill/>
          <a:ln>
            <a:noFill/>
          </a:ln>
        </p:spPr>
        <p:style>
          <a:lnRef idx="0"/>
          <a:fillRef idx="0"/>
          <a:effectRef idx="0"/>
          <a:fontRef idx="minor"/>
        </p:style>
      </p:sp>
      <p:sp>
        <p:nvSpPr>
          <p:cNvPr id="47" name="CustomShape 6"/>
          <p:cNvSpPr/>
          <p:nvPr/>
        </p:nvSpPr>
        <p:spPr>
          <a:xfrm>
            <a:off x="155520" y="-144360"/>
            <a:ext cx="304560" cy="304560"/>
          </a:xfrm>
          <a:prstGeom prst="rect">
            <a:avLst/>
          </a:prstGeom>
          <a:noFill/>
          <a:ln>
            <a:noFill/>
          </a:ln>
        </p:spPr>
        <p:style>
          <a:lnRef idx="0"/>
          <a:fillRef idx="0"/>
          <a:effectRef idx="0"/>
          <a:fontRef idx="minor"/>
        </p:style>
      </p:sp>
      <p:pic>
        <p:nvPicPr>
          <p:cNvPr id="48" name="Picture 6" descr=""/>
          <p:cNvPicPr/>
          <p:nvPr/>
        </p:nvPicPr>
        <p:blipFill>
          <a:blip r:embed="rId2"/>
          <a:stretch/>
        </p:blipFill>
        <p:spPr>
          <a:xfrm>
            <a:off x="1389240" y="1246320"/>
            <a:ext cx="6365520" cy="1090800"/>
          </a:xfrm>
          <a:prstGeom prst="rect">
            <a:avLst/>
          </a:prstGeom>
          <a:ln>
            <a:noFill/>
          </a:ln>
        </p:spPr>
      </p:pic>
      <p:pic>
        <p:nvPicPr>
          <p:cNvPr id="49" name="Picture 6" descr=""/>
          <p:cNvPicPr/>
          <p:nvPr/>
        </p:nvPicPr>
        <p:blipFill>
          <a:blip r:embed="rId3"/>
          <a:stretch/>
        </p:blipFill>
        <p:spPr>
          <a:xfrm>
            <a:off x="609480" y="2150280"/>
            <a:ext cx="7602480" cy="3800880"/>
          </a:xfrm>
          <a:prstGeom prst="rect">
            <a:avLst/>
          </a:prstGeom>
          <a:ln>
            <a:noFill/>
          </a:ln>
          <a:effectLst>
            <a:outerShdw algn="ctr" blurRad="44450" dir="5400000" dist="27940">
              <a:srgbClr val="000000">
                <a:alpha val="32000"/>
              </a:srgbClr>
            </a:outerShdw>
            <a:reflection algn="bl" blurRad="12700" dir="5400000" dist="5000" endPos="28000" rotWithShape="0" stA="38000" sy="-100000"/>
          </a:effectLst>
          <a:scene3d>
            <a:camera prst="orthographicFront">
              <a:rot lat="0" lon="0" rev="0"/>
            </a:camera>
            <a:lightRig dir="t" rig="balanced">
              <a:rot lat="0" lon="0" rev="8700000"/>
            </a:lightRig>
          </a:scene3d>
          <a:sp3d>
            <a:bevelT w="190500" h="38100"/>
          </a:sp3d>
        </p:spPr>
      </p:pic>
      <p:pic>
        <p:nvPicPr>
          <p:cNvPr id="50" name="Picture 6" descr=""/>
          <p:cNvPicPr/>
          <p:nvPr/>
        </p:nvPicPr>
        <p:blipFill>
          <a:blip r:embed="rId4"/>
          <a:stretch/>
        </p:blipFill>
        <p:spPr>
          <a:xfrm>
            <a:off x="76320" y="5951880"/>
            <a:ext cx="9022320" cy="601200"/>
          </a:xfrm>
          <a:prstGeom prst="rect">
            <a:avLst/>
          </a:prstGeom>
          <a:ln>
            <a:noFill/>
          </a:ln>
          <a:effectLst>
            <a:reflection algn="bl" blurRad="12700" dir="5400000" dist="5000" endPos="28000" rotWithShape="0" stA="38000" sy="-100000"/>
          </a:effectLst>
        </p:spPr>
      </p:pic>
    </p:spTree>
  </p:cSld>
  <p:transition>
    <p:fade/>
  </p:transition>
  <p:timing>
    <p:tnLst>
      <p:par>
        <p:cTn id="1" dur="indefinite" restart="never" nodeType="tmRoot">
          <p:childTnLst>
            <p:seq>
              <p:cTn id="2" dur="indefinite" nodeType="mainSeq"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nodeType="afterEffect" fill="hold" presetClass="entr" presetID="10">
                                  <p:stCondLst>
                                    <p:cond delay="0"/>
                                  </p:stCondLst>
                                  <p:endCondLst>
                                    <p:cond delay="5000"/>
                                  </p:end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>
                                            <p:txEl>
                                              <p:pRg st="0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 additive="repl">
                                        <p:cTn id="7" dur="500"/>
                                        <p:tgtEl>
                                          <p:spTgt spid="42">
                                            <p:txEl>
                                              <p:pRg st="0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nodeType="afterEffect" fill="hold" presetClass="entr" presetID="1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 additive="repl">
                                        <p:cTn id="11" dur="10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500"/>
                            </p:stCondLst>
                            <p:childTnLst>
                              <p:par>
                                <p:cTn id="13" nodeType="afterEffect" fill="hold" presetClass="entr" presetID="1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 additive="repl">
                                        <p:cTn id="15" dur="10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2500"/>
                            </p:stCondLst>
                            <p:childTnLst>
                              <p:par>
                                <p:cTn id="17" nodeType="afterEffect" fill="hold" presetClass="entr" presetID="1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 additive="repl">
                                        <p:cTn id="19" dur="10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delay="0" evt="onPrev">
                  <p:tgtEl>
                    <p:sldTgt/>
                  </p:tgtEl>
                </p:cond>
              </p:prevCondLst>
              <p:nextCondLst>
                <p:cond delay="0"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blipFill>
          <a:blip r:embed="rId1"/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CustomShape 1"/>
          <p:cNvSpPr/>
          <p:nvPr/>
        </p:nvSpPr>
        <p:spPr>
          <a:xfrm>
            <a:off x="-1440" y="1752480"/>
            <a:ext cx="9144360" cy="4745160"/>
          </a:xfrm>
          <a:prstGeom prst="rect">
            <a:avLst/>
          </a:prstGeom>
          <a:noFill/>
          <a:ln>
            <a:noFill/>
          </a:ln>
        </p:spPr>
        <p:style>
          <a:lnRef idx="0"/>
          <a:fillRef idx="0"/>
          <a:effectRef idx="0"/>
          <a:fontRef idx="minor"/>
        </p:style>
      </p:sp>
      <p:sp>
        <p:nvSpPr>
          <p:cNvPr id="52" name="CustomShape 2"/>
          <p:cNvSpPr/>
          <p:nvPr/>
        </p:nvSpPr>
        <p:spPr>
          <a:xfrm>
            <a:off x="155520" y="-144360"/>
            <a:ext cx="304560" cy="304560"/>
          </a:xfrm>
          <a:prstGeom prst="rect">
            <a:avLst/>
          </a:prstGeom>
          <a:noFill/>
          <a:ln>
            <a:noFill/>
          </a:ln>
        </p:spPr>
        <p:style>
          <a:lnRef idx="0"/>
          <a:fillRef idx="0"/>
          <a:effectRef idx="0"/>
          <a:fontRef idx="minor"/>
        </p:style>
      </p:sp>
      <p:sp>
        <p:nvSpPr>
          <p:cNvPr id="53" name="CustomShape 3"/>
          <p:cNvSpPr/>
          <p:nvPr/>
        </p:nvSpPr>
        <p:spPr>
          <a:xfrm>
            <a:off x="155520" y="-1421280"/>
            <a:ext cx="3809520" cy="2857320"/>
          </a:xfrm>
          <a:prstGeom prst="rect">
            <a:avLst/>
          </a:prstGeom>
          <a:noFill/>
          <a:ln>
            <a:noFill/>
          </a:ln>
        </p:spPr>
        <p:style>
          <a:lnRef idx="0"/>
          <a:fillRef idx="0"/>
          <a:effectRef idx="0"/>
          <a:fontRef idx="minor"/>
        </p:style>
      </p:sp>
      <p:sp>
        <p:nvSpPr>
          <p:cNvPr id="54" name="CustomShape 4"/>
          <p:cNvSpPr/>
          <p:nvPr/>
        </p:nvSpPr>
        <p:spPr>
          <a:xfrm>
            <a:off x="155520" y="-144360"/>
            <a:ext cx="304560" cy="304560"/>
          </a:xfrm>
          <a:prstGeom prst="rect">
            <a:avLst/>
          </a:prstGeom>
          <a:noFill/>
          <a:ln>
            <a:noFill/>
          </a:ln>
        </p:spPr>
        <p:style>
          <a:lnRef idx="0"/>
          <a:fillRef idx="0"/>
          <a:effectRef idx="0"/>
          <a:fontRef idx="minor"/>
        </p:style>
      </p:sp>
      <p:sp>
        <p:nvSpPr>
          <p:cNvPr id="55" name="CustomShape 5"/>
          <p:cNvSpPr/>
          <p:nvPr/>
        </p:nvSpPr>
        <p:spPr>
          <a:xfrm>
            <a:off x="155520" y="-2193840"/>
            <a:ext cx="6314760" cy="4581000"/>
          </a:xfrm>
          <a:prstGeom prst="rect">
            <a:avLst/>
          </a:prstGeom>
          <a:noFill/>
          <a:ln>
            <a:noFill/>
          </a:ln>
        </p:spPr>
        <p:style>
          <a:lnRef idx="0"/>
          <a:fillRef idx="0"/>
          <a:effectRef idx="0"/>
          <a:fontRef idx="minor"/>
        </p:style>
      </p:sp>
      <p:pic>
        <p:nvPicPr>
          <p:cNvPr id="56" name="Picture 6" descr=""/>
          <p:cNvPicPr/>
          <p:nvPr/>
        </p:nvPicPr>
        <p:blipFill>
          <a:blip r:embed="rId2"/>
          <a:stretch/>
        </p:blipFill>
        <p:spPr>
          <a:xfrm>
            <a:off x="451440" y="1281960"/>
            <a:ext cx="8240400" cy="1098360"/>
          </a:xfrm>
          <a:prstGeom prst="rect">
            <a:avLst/>
          </a:prstGeom>
          <a:ln>
            <a:noFill/>
          </a:ln>
        </p:spPr>
      </p:pic>
      <p:pic>
        <p:nvPicPr>
          <p:cNvPr id="57" name="Picture 2" descr=""/>
          <p:cNvPicPr/>
          <p:nvPr/>
        </p:nvPicPr>
        <p:blipFill>
          <a:blip r:embed="rId3"/>
          <a:stretch/>
        </p:blipFill>
        <p:spPr>
          <a:xfrm>
            <a:off x="1268280" y="2683440"/>
            <a:ext cx="6604920" cy="3302280"/>
          </a:xfrm>
          <a:prstGeom prst="rect">
            <a:avLst/>
          </a:prstGeom>
          <a:ln>
            <a:noFill/>
          </a:ln>
          <a:effectLst>
            <a:outerShdw algn="ctr" blurRad="44450" dir="5400000" dist="27940">
              <a:srgbClr val="000000">
                <a:alpha val="32000"/>
              </a:srgbClr>
            </a:outerShdw>
            <a:reflection algn="bl" blurRad="12700" dir="5400000" dist="5000" endPos="28000" rotWithShape="0" stA="38000" sy="-100000"/>
          </a:effectLst>
          <a:scene3d>
            <a:camera prst="orthographicFront">
              <a:rot lat="0" lon="0" rev="0"/>
            </a:camera>
            <a:lightRig dir="t" rig="balanced">
              <a:rot lat="0" lon="0" rev="8700000"/>
            </a:lightRig>
          </a:scene3d>
          <a:sp3d>
            <a:bevelT w="190500" h="38100"/>
          </a:sp3d>
        </p:spPr>
      </p:pic>
      <p:pic>
        <p:nvPicPr>
          <p:cNvPr id="58" name="Picture 6" descr=""/>
          <p:cNvPicPr/>
          <p:nvPr/>
        </p:nvPicPr>
        <p:blipFill>
          <a:blip r:embed="rId4"/>
          <a:stretch/>
        </p:blipFill>
        <p:spPr>
          <a:xfrm>
            <a:off x="76320" y="5951880"/>
            <a:ext cx="9022320" cy="601200"/>
          </a:xfrm>
          <a:prstGeom prst="rect">
            <a:avLst/>
          </a:prstGeom>
          <a:ln>
            <a:noFill/>
          </a:ln>
          <a:effectLst>
            <a:reflection algn="bl" blurRad="12700" dir="5400000" dist="5000" endPos="28000" rotWithShape="0" stA="38000" sy="-100000"/>
          </a:effectLst>
        </p:spPr>
      </p:pic>
    </p:spTree>
  </p:cSld>
  <p:transition>
    <p:fade/>
  </p:transition>
  <p:timing>
    <p:tnLst>
      <p:par>
        <p:cTn id="20" dur="indefinite" restart="never" nodeType="tmRoot">
          <p:childTnLst>
            <p:seq>
              <p:cTn id="21" dur="indefinite" nodeType="mainSeq">
                <p:childTnLst>
                  <p:par>
                    <p:cTn id="22" fill="hold">
                      <p:stCondLst>
                        <p:cond delay="0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nodeType="afterEffect" fill="hold" presetClass="entr" presetID="10">
                                  <p:stCondLst>
                                    <p:cond delay="0"/>
                                  </p:stCondLst>
                                  <p:endCondLst>
                                    <p:cond delay="5000"/>
                                  </p:end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>
                                            <p:txEl>
                                              <p:pRg st="0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 additive="repl">
                                        <p:cTn id="26" dur="500"/>
                                        <p:tgtEl>
                                          <p:spTgt spid="51">
                                            <p:txEl>
                                              <p:pRg st="0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>
                            <p:stCondLst>
                              <p:cond delay="500"/>
                            </p:stCondLst>
                            <p:childTnLst>
                              <p:par>
                                <p:cTn id="28" nodeType="afterEffect" fill="hold" presetClass="entr" presetID="1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 additive="repl">
                                        <p:cTn id="30" dur="1000"/>
                                        <p:tgtEl>
                                          <p:spTgt spid="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>
                            <p:stCondLst>
                              <p:cond delay="1500"/>
                            </p:stCondLst>
                            <p:childTnLst>
                              <p:par>
                                <p:cTn id="32" nodeType="afterEffect" fill="hold" presetClass="entr" presetID="1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 additive="repl">
                                        <p:cTn id="34" dur="1000"/>
                                        <p:tgtEl>
                                          <p:spTgt spid="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5" fill="hold">
                            <p:stCondLst>
                              <p:cond delay="2500"/>
                            </p:stCondLst>
                            <p:childTnLst>
                              <p:par>
                                <p:cTn id="36" nodeType="afterEffect" fill="hold" presetClass="entr" presetID="1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 additive="repl">
                                        <p:cTn id="38" dur="1000"/>
                                        <p:tgtEl>
                                          <p:spTgt spid="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delay="0" evt="onPrev">
                  <p:tgtEl>
                    <p:sldTgt/>
                  </p:tgtEl>
                </p:cond>
              </p:prevCondLst>
              <p:nextCondLst>
                <p:cond delay="0"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blipFill>
          <a:blip r:embed="rId1"/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" name="CustomShape 1"/>
          <p:cNvSpPr/>
          <p:nvPr/>
        </p:nvSpPr>
        <p:spPr>
          <a:xfrm>
            <a:off x="-12240" y="1697400"/>
            <a:ext cx="9144360" cy="4745160"/>
          </a:xfrm>
          <a:prstGeom prst="rect">
            <a:avLst/>
          </a:prstGeom>
          <a:noFill/>
          <a:ln>
            <a:noFill/>
          </a:ln>
        </p:spPr>
        <p:style>
          <a:lnRef idx="0"/>
          <a:fillRef idx="0"/>
          <a:effectRef idx="0"/>
          <a:fontRef idx="minor"/>
        </p:style>
      </p:sp>
      <p:sp>
        <p:nvSpPr>
          <p:cNvPr id="60" name="CustomShape 2"/>
          <p:cNvSpPr/>
          <p:nvPr/>
        </p:nvSpPr>
        <p:spPr>
          <a:xfrm>
            <a:off x="155520" y="-144360"/>
            <a:ext cx="304560" cy="304560"/>
          </a:xfrm>
          <a:prstGeom prst="rect">
            <a:avLst/>
          </a:prstGeom>
          <a:noFill/>
          <a:ln>
            <a:noFill/>
          </a:ln>
        </p:spPr>
        <p:style>
          <a:lnRef idx="0"/>
          <a:fillRef idx="0"/>
          <a:effectRef idx="0"/>
          <a:fontRef idx="minor"/>
        </p:style>
      </p:sp>
      <p:sp>
        <p:nvSpPr>
          <p:cNvPr id="61" name="CustomShape 3"/>
          <p:cNvSpPr/>
          <p:nvPr/>
        </p:nvSpPr>
        <p:spPr>
          <a:xfrm>
            <a:off x="155520" y="-1421280"/>
            <a:ext cx="3809520" cy="2857320"/>
          </a:xfrm>
          <a:prstGeom prst="rect">
            <a:avLst/>
          </a:prstGeom>
          <a:noFill/>
          <a:ln>
            <a:noFill/>
          </a:ln>
        </p:spPr>
        <p:style>
          <a:lnRef idx="0"/>
          <a:fillRef idx="0"/>
          <a:effectRef idx="0"/>
          <a:fontRef idx="minor"/>
        </p:style>
      </p:sp>
      <p:sp>
        <p:nvSpPr>
          <p:cNvPr id="62" name="CustomShape 4"/>
          <p:cNvSpPr/>
          <p:nvPr/>
        </p:nvSpPr>
        <p:spPr>
          <a:xfrm>
            <a:off x="155520" y="-144360"/>
            <a:ext cx="304560" cy="304560"/>
          </a:xfrm>
          <a:prstGeom prst="rect">
            <a:avLst/>
          </a:prstGeom>
          <a:noFill/>
          <a:ln>
            <a:noFill/>
          </a:ln>
        </p:spPr>
        <p:style>
          <a:lnRef idx="0"/>
          <a:fillRef idx="0"/>
          <a:effectRef idx="0"/>
          <a:fontRef idx="minor"/>
        </p:style>
      </p:sp>
      <p:sp>
        <p:nvSpPr>
          <p:cNvPr id="63" name="CustomShape 5"/>
          <p:cNvSpPr/>
          <p:nvPr/>
        </p:nvSpPr>
        <p:spPr>
          <a:xfrm>
            <a:off x="155520" y="-2193840"/>
            <a:ext cx="6314760" cy="4581000"/>
          </a:xfrm>
          <a:prstGeom prst="rect">
            <a:avLst/>
          </a:prstGeom>
          <a:noFill/>
          <a:ln>
            <a:noFill/>
          </a:ln>
        </p:spPr>
        <p:style>
          <a:lnRef idx="0"/>
          <a:fillRef idx="0"/>
          <a:effectRef idx="0"/>
          <a:fontRef idx="minor"/>
        </p:style>
      </p:sp>
      <p:pic>
        <p:nvPicPr>
          <p:cNvPr id="64" name="Picture 6" descr=""/>
          <p:cNvPicPr/>
          <p:nvPr/>
        </p:nvPicPr>
        <p:blipFill>
          <a:blip r:embed="rId2"/>
          <a:stretch/>
        </p:blipFill>
        <p:spPr>
          <a:xfrm>
            <a:off x="394200" y="1279440"/>
            <a:ext cx="8278200" cy="1103400"/>
          </a:xfrm>
          <a:prstGeom prst="rect">
            <a:avLst/>
          </a:prstGeom>
          <a:ln>
            <a:noFill/>
          </a:ln>
        </p:spPr>
      </p:pic>
      <p:pic>
        <p:nvPicPr>
          <p:cNvPr id="65" name="Picture 2" descr=""/>
          <p:cNvPicPr/>
          <p:nvPr/>
        </p:nvPicPr>
        <p:blipFill>
          <a:blip r:embed="rId3"/>
          <a:stretch/>
        </p:blipFill>
        <p:spPr>
          <a:xfrm>
            <a:off x="1268280" y="2683440"/>
            <a:ext cx="6604920" cy="3302280"/>
          </a:xfrm>
          <a:prstGeom prst="rect">
            <a:avLst/>
          </a:prstGeom>
          <a:ln>
            <a:noFill/>
          </a:ln>
          <a:effectLst>
            <a:outerShdw algn="ctr" blurRad="44450" dir="5400000" dist="27940">
              <a:srgbClr val="000000">
                <a:alpha val="32000"/>
              </a:srgbClr>
            </a:outerShdw>
            <a:reflection algn="bl" blurRad="12700" dir="5400000" dist="5000" endPos="28000" rotWithShape="0" stA="38000" sy="-100000"/>
          </a:effectLst>
          <a:scene3d>
            <a:camera prst="orthographicFront">
              <a:rot lat="0" lon="0" rev="0"/>
            </a:camera>
            <a:lightRig dir="t" rig="balanced">
              <a:rot lat="0" lon="0" rev="8700000"/>
            </a:lightRig>
          </a:scene3d>
          <a:sp3d>
            <a:bevelT w="190500" h="38100"/>
          </a:sp3d>
        </p:spPr>
      </p:pic>
      <p:pic>
        <p:nvPicPr>
          <p:cNvPr id="66" name="Picture 6" descr=""/>
          <p:cNvPicPr/>
          <p:nvPr/>
        </p:nvPicPr>
        <p:blipFill>
          <a:blip r:embed="rId4"/>
          <a:stretch/>
        </p:blipFill>
        <p:spPr>
          <a:xfrm>
            <a:off x="76320" y="5951880"/>
            <a:ext cx="9022320" cy="601200"/>
          </a:xfrm>
          <a:prstGeom prst="rect">
            <a:avLst/>
          </a:prstGeom>
          <a:ln>
            <a:noFill/>
          </a:ln>
          <a:effectLst>
            <a:reflection algn="bl" blurRad="12700" dir="5400000" dist="5000" endPos="28000" rotWithShape="0" stA="38000" sy="-100000"/>
          </a:effectLst>
        </p:spPr>
      </p:pic>
    </p:spTree>
  </p:cSld>
  <p:transition>
    <p:fade/>
  </p:transition>
  <p:timing>
    <p:tnLst>
      <p:par>
        <p:cTn id="39" dur="indefinite" restart="never" nodeType="tmRoot">
          <p:childTnLst>
            <p:seq>
              <p:cTn id="40" dur="indefinite" nodeType="mainSeq">
                <p:childTnLst>
                  <p:par>
                    <p:cTn id="41" fill="hold">
                      <p:stCondLst>
                        <p:cond delay="0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nodeType="afterEffect" fill="hold" presetClass="entr" presetID="10">
                                  <p:stCondLst>
                                    <p:cond delay="0"/>
                                  </p:stCondLst>
                                  <p:endCondLst>
                                    <p:cond delay="5000"/>
                                  </p:end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>
                                            <p:txEl>
                                              <p:pRg st="0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 additive="repl">
                                        <p:cTn id="45" dur="500"/>
                                        <p:tgtEl>
                                          <p:spTgt spid="59">
                                            <p:txEl>
                                              <p:pRg st="0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6" fill="hold">
                            <p:stCondLst>
                              <p:cond delay="500"/>
                            </p:stCondLst>
                            <p:childTnLst>
                              <p:par>
                                <p:cTn id="47" nodeType="afterEffect" fill="hold" presetClass="entr" presetID="1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 additive="repl">
                                        <p:cTn id="49" dur="1000"/>
                                        <p:tgtEl>
                                          <p:spTgt spid="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0" fill="hold">
                            <p:stCondLst>
                              <p:cond delay="1500"/>
                            </p:stCondLst>
                            <p:childTnLst>
                              <p:par>
                                <p:cTn id="51" nodeType="afterEffect" fill="hold" presetClass="entr" presetID="1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 additive="repl">
                                        <p:cTn id="53" dur="1000"/>
                                        <p:tgtEl>
                                          <p:spTgt spid="6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4" fill="hold">
                            <p:stCondLst>
                              <p:cond delay="2500"/>
                            </p:stCondLst>
                            <p:childTnLst>
                              <p:par>
                                <p:cTn id="55" nodeType="afterEffect" fill="hold" presetClass="entr" presetID="1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 additive="repl">
                                        <p:cTn id="57" dur="1000"/>
                                        <p:tgtEl>
                                          <p:spTgt spid="6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delay="0" evt="onPrev">
                  <p:tgtEl>
                    <p:sldTgt/>
                  </p:tgtEl>
                </p:cond>
              </p:prevCondLst>
              <p:nextCondLst>
                <p:cond delay="0"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blipFill>
          <a:blip r:embed="rId1"/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" name="CustomShape 1"/>
          <p:cNvSpPr/>
          <p:nvPr/>
        </p:nvSpPr>
        <p:spPr>
          <a:xfrm>
            <a:off x="-1440" y="1752480"/>
            <a:ext cx="9144360" cy="4745160"/>
          </a:xfrm>
          <a:prstGeom prst="rect">
            <a:avLst/>
          </a:prstGeom>
          <a:noFill/>
          <a:ln>
            <a:noFill/>
          </a:ln>
        </p:spPr>
        <p:style>
          <a:lnRef idx="0"/>
          <a:fillRef idx="0"/>
          <a:effectRef idx="0"/>
          <a:fontRef idx="minor"/>
        </p:style>
      </p:sp>
      <p:sp>
        <p:nvSpPr>
          <p:cNvPr id="68" name="CustomShape 2"/>
          <p:cNvSpPr/>
          <p:nvPr/>
        </p:nvSpPr>
        <p:spPr>
          <a:xfrm>
            <a:off x="155520" y="-144360"/>
            <a:ext cx="304560" cy="304560"/>
          </a:xfrm>
          <a:prstGeom prst="rect">
            <a:avLst/>
          </a:prstGeom>
          <a:noFill/>
          <a:ln>
            <a:noFill/>
          </a:ln>
        </p:spPr>
        <p:style>
          <a:lnRef idx="0"/>
          <a:fillRef idx="0"/>
          <a:effectRef idx="0"/>
          <a:fontRef idx="minor"/>
        </p:style>
      </p:sp>
      <p:sp>
        <p:nvSpPr>
          <p:cNvPr id="69" name="CustomShape 3"/>
          <p:cNvSpPr/>
          <p:nvPr/>
        </p:nvSpPr>
        <p:spPr>
          <a:xfrm>
            <a:off x="155520" y="-1421280"/>
            <a:ext cx="3809520" cy="2857320"/>
          </a:xfrm>
          <a:prstGeom prst="rect">
            <a:avLst/>
          </a:prstGeom>
          <a:noFill/>
          <a:ln>
            <a:noFill/>
          </a:ln>
        </p:spPr>
        <p:style>
          <a:lnRef idx="0"/>
          <a:fillRef idx="0"/>
          <a:effectRef idx="0"/>
          <a:fontRef idx="minor"/>
        </p:style>
      </p:sp>
      <p:sp>
        <p:nvSpPr>
          <p:cNvPr id="70" name="CustomShape 4"/>
          <p:cNvSpPr/>
          <p:nvPr/>
        </p:nvSpPr>
        <p:spPr>
          <a:xfrm>
            <a:off x="155520" y="-144360"/>
            <a:ext cx="304560" cy="304560"/>
          </a:xfrm>
          <a:prstGeom prst="rect">
            <a:avLst/>
          </a:prstGeom>
          <a:noFill/>
          <a:ln>
            <a:noFill/>
          </a:ln>
        </p:spPr>
        <p:style>
          <a:lnRef idx="0"/>
          <a:fillRef idx="0"/>
          <a:effectRef idx="0"/>
          <a:fontRef idx="minor"/>
        </p:style>
      </p:sp>
      <p:sp>
        <p:nvSpPr>
          <p:cNvPr id="71" name="CustomShape 5"/>
          <p:cNvSpPr/>
          <p:nvPr/>
        </p:nvSpPr>
        <p:spPr>
          <a:xfrm>
            <a:off x="155520" y="-2193840"/>
            <a:ext cx="6314760" cy="4581000"/>
          </a:xfrm>
          <a:prstGeom prst="rect">
            <a:avLst/>
          </a:prstGeom>
          <a:noFill/>
          <a:ln>
            <a:noFill/>
          </a:ln>
        </p:spPr>
        <p:style>
          <a:lnRef idx="0"/>
          <a:fillRef idx="0"/>
          <a:effectRef idx="0"/>
          <a:fontRef idx="minor"/>
        </p:style>
      </p:sp>
      <p:pic>
        <p:nvPicPr>
          <p:cNvPr id="72" name="Picture 6" descr=""/>
          <p:cNvPicPr/>
          <p:nvPr/>
        </p:nvPicPr>
        <p:blipFill>
          <a:blip r:embed="rId2"/>
          <a:stretch/>
        </p:blipFill>
        <p:spPr>
          <a:xfrm>
            <a:off x="442080" y="1280880"/>
            <a:ext cx="8259120" cy="1100880"/>
          </a:xfrm>
          <a:prstGeom prst="rect">
            <a:avLst/>
          </a:prstGeom>
          <a:ln>
            <a:noFill/>
          </a:ln>
        </p:spPr>
      </p:pic>
      <p:pic>
        <p:nvPicPr>
          <p:cNvPr id="73" name="Picture 2" descr=""/>
          <p:cNvPicPr/>
          <p:nvPr/>
        </p:nvPicPr>
        <p:blipFill>
          <a:blip r:embed="rId3"/>
          <a:stretch/>
        </p:blipFill>
        <p:spPr>
          <a:xfrm>
            <a:off x="1268280" y="2683440"/>
            <a:ext cx="6604920" cy="3302280"/>
          </a:xfrm>
          <a:prstGeom prst="rect">
            <a:avLst/>
          </a:prstGeom>
          <a:ln>
            <a:noFill/>
          </a:ln>
          <a:effectLst>
            <a:outerShdw algn="ctr" blurRad="44450" dir="5400000" dist="27940">
              <a:srgbClr val="000000">
                <a:alpha val="32000"/>
              </a:srgbClr>
            </a:outerShdw>
            <a:reflection algn="bl" blurRad="12700" dir="5400000" dist="5000" endPos="28000" rotWithShape="0" stA="38000" sy="-100000"/>
          </a:effectLst>
          <a:scene3d>
            <a:camera prst="orthographicFront">
              <a:rot lat="0" lon="0" rev="0"/>
            </a:camera>
            <a:lightRig dir="t" rig="balanced">
              <a:rot lat="0" lon="0" rev="8700000"/>
            </a:lightRig>
          </a:scene3d>
          <a:sp3d>
            <a:bevelT w="190500" h="38100"/>
          </a:sp3d>
        </p:spPr>
      </p:pic>
      <p:pic>
        <p:nvPicPr>
          <p:cNvPr id="74" name="Picture 6" descr=""/>
          <p:cNvPicPr/>
          <p:nvPr/>
        </p:nvPicPr>
        <p:blipFill>
          <a:blip r:embed="rId4"/>
          <a:stretch/>
        </p:blipFill>
        <p:spPr>
          <a:xfrm>
            <a:off x="76320" y="5951880"/>
            <a:ext cx="9022320" cy="601200"/>
          </a:xfrm>
          <a:prstGeom prst="rect">
            <a:avLst/>
          </a:prstGeom>
          <a:ln>
            <a:noFill/>
          </a:ln>
          <a:effectLst>
            <a:reflection algn="bl" blurRad="12700" dir="5400000" dist="5000" endPos="28000" rotWithShape="0" stA="38000" sy="-100000"/>
          </a:effectLst>
        </p:spPr>
      </p:pic>
    </p:spTree>
  </p:cSld>
  <p:transition>
    <p:fade/>
  </p:transition>
  <p:timing>
    <p:tnLst>
      <p:par>
        <p:cTn id="58" dur="indefinite" restart="never" nodeType="tmRoot">
          <p:childTnLst>
            <p:seq>
              <p:cTn id="59" dur="indefinite" nodeType="mainSeq">
                <p:childTnLst>
                  <p:par>
                    <p:cTn id="60" fill="hold">
                      <p:stCondLst>
                        <p:cond delay="0"/>
                      </p:stCondLst>
                      <p:childTnLst>
                        <p:par>
                          <p:cTn id="61" fill="hold">
                            <p:stCondLst>
                              <p:cond delay="0"/>
                            </p:stCondLst>
                            <p:childTnLst>
                              <p:par>
                                <p:cTn id="62" nodeType="afterEffect" fill="hold" presetClass="entr" presetID="10">
                                  <p:stCondLst>
                                    <p:cond delay="0"/>
                                  </p:stCondLst>
                                  <p:endCondLst>
                                    <p:cond delay="5000"/>
                                  </p:end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">
                                            <p:txEl>
                                              <p:pRg st="0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 additive="repl">
                                        <p:cTn id="64" dur="500"/>
                                        <p:tgtEl>
                                          <p:spTgt spid="67">
                                            <p:txEl>
                                              <p:pRg st="0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5" fill="hold">
                            <p:stCondLst>
                              <p:cond delay="500"/>
                            </p:stCondLst>
                            <p:childTnLst>
                              <p:par>
                                <p:cTn id="66" nodeType="afterEffect" fill="hold" presetClass="entr" presetID="1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 additive="repl">
                                        <p:cTn id="68" dur="1000"/>
                                        <p:tgtEl>
                                          <p:spTgt spid="7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9" fill="hold">
                            <p:stCondLst>
                              <p:cond delay="1500"/>
                            </p:stCondLst>
                            <p:childTnLst>
                              <p:par>
                                <p:cTn id="70" nodeType="afterEffect" fill="hold" presetClass="entr" presetID="1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 additive="repl">
                                        <p:cTn id="72" dur="1000"/>
                                        <p:tgtEl>
                                          <p:spTgt spid="7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3" fill="hold">
                            <p:stCondLst>
                              <p:cond delay="2500"/>
                            </p:stCondLst>
                            <p:childTnLst>
                              <p:par>
                                <p:cTn id="74" nodeType="afterEffect" fill="hold" presetClass="entr" presetID="1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 additive="repl">
                                        <p:cTn id="76" dur="1000"/>
                                        <p:tgtEl>
                                          <p:spTgt spid="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delay="0" evt="onPrev">
                  <p:tgtEl>
                    <p:sldTgt/>
                  </p:tgtEl>
                </p:cond>
              </p:prevCondLst>
              <p:nextCondLst>
                <p:cond delay="0"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blipFill>
          <a:blip r:embed="rId1"/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" name="CustomShape 1"/>
          <p:cNvSpPr/>
          <p:nvPr/>
        </p:nvSpPr>
        <p:spPr>
          <a:xfrm>
            <a:off x="-1440" y="1752480"/>
            <a:ext cx="9144360" cy="4745160"/>
          </a:xfrm>
          <a:prstGeom prst="rect">
            <a:avLst/>
          </a:prstGeom>
          <a:noFill/>
          <a:ln>
            <a:noFill/>
          </a:ln>
        </p:spPr>
        <p:style>
          <a:lnRef idx="0"/>
          <a:fillRef idx="0"/>
          <a:effectRef idx="0"/>
          <a:fontRef idx="minor"/>
        </p:style>
      </p:sp>
      <p:sp>
        <p:nvSpPr>
          <p:cNvPr id="76" name="CustomShape 2"/>
          <p:cNvSpPr/>
          <p:nvPr/>
        </p:nvSpPr>
        <p:spPr>
          <a:xfrm>
            <a:off x="155520" y="-144360"/>
            <a:ext cx="304560" cy="304560"/>
          </a:xfrm>
          <a:prstGeom prst="rect">
            <a:avLst/>
          </a:prstGeom>
          <a:noFill/>
          <a:ln>
            <a:noFill/>
          </a:ln>
        </p:spPr>
        <p:style>
          <a:lnRef idx="0"/>
          <a:fillRef idx="0"/>
          <a:effectRef idx="0"/>
          <a:fontRef idx="minor"/>
        </p:style>
      </p:sp>
      <p:sp>
        <p:nvSpPr>
          <p:cNvPr id="77" name="CustomShape 3"/>
          <p:cNvSpPr/>
          <p:nvPr/>
        </p:nvSpPr>
        <p:spPr>
          <a:xfrm>
            <a:off x="155520" y="-1421280"/>
            <a:ext cx="3809520" cy="2857320"/>
          </a:xfrm>
          <a:prstGeom prst="rect">
            <a:avLst/>
          </a:prstGeom>
          <a:noFill/>
          <a:ln>
            <a:noFill/>
          </a:ln>
        </p:spPr>
        <p:style>
          <a:lnRef idx="0"/>
          <a:fillRef idx="0"/>
          <a:effectRef idx="0"/>
          <a:fontRef idx="minor"/>
        </p:style>
      </p:sp>
      <p:sp>
        <p:nvSpPr>
          <p:cNvPr id="78" name="CustomShape 4"/>
          <p:cNvSpPr/>
          <p:nvPr/>
        </p:nvSpPr>
        <p:spPr>
          <a:xfrm>
            <a:off x="155520" y="-144360"/>
            <a:ext cx="304560" cy="304560"/>
          </a:xfrm>
          <a:prstGeom prst="rect">
            <a:avLst/>
          </a:prstGeom>
          <a:noFill/>
          <a:ln>
            <a:noFill/>
          </a:ln>
        </p:spPr>
        <p:style>
          <a:lnRef idx="0"/>
          <a:fillRef idx="0"/>
          <a:effectRef idx="0"/>
          <a:fontRef idx="minor"/>
        </p:style>
      </p:sp>
      <p:sp>
        <p:nvSpPr>
          <p:cNvPr id="79" name="CustomShape 5"/>
          <p:cNvSpPr/>
          <p:nvPr/>
        </p:nvSpPr>
        <p:spPr>
          <a:xfrm>
            <a:off x="155520" y="-2193840"/>
            <a:ext cx="6314760" cy="4581000"/>
          </a:xfrm>
          <a:prstGeom prst="rect">
            <a:avLst/>
          </a:prstGeom>
          <a:noFill/>
          <a:ln>
            <a:noFill/>
          </a:ln>
        </p:spPr>
        <p:style>
          <a:lnRef idx="0"/>
          <a:fillRef idx="0"/>
          <a:effectRef idx="0"/>
          <a:fontRef idx="minor"/>
        </p:style>
      </p:sp>
      <p:pic>
        <p:nvPicPr>
          <p:cNvPr id="80" name="Picture 6" descr=""/>
          <p:cNvPicPr/>
          <p:nvPr/>
        </p:nvPicPr>
        <p:blipFill>
          <a:blip r:embed="rId2"/>
          <a:stretch/>
        </p:blipFill>
        <p:spPr>
          <a:xfrm>
            <a:off x="282960" y="1126800"/>
            <a:ext cx="8183880" cy="1090800"/>
          </a:xfrm>
          <a:prstGeom prst="rect">
            <a:avLst/>
          </a:prstGeom>
          <a:ln>
            <a:noFill/>
          </a:ln>
        </p:spPr>
      </p:pic>
      <p:pic>
        <p:nvPicPr>
          <p:cNvPr id="81" name="Picture 2" descr=""/>
          <p:cNvPicPr/>
          <p:nvPr/>
        </p:nvPicPr>
        <p:blipFill>
          <a:blip r:embed="rId3"/>
          <a:stretch/>
        </p:blipFill>
        <p:spPr>
          <a:xfrm>
            <a:off x="1268280" y="2683440"/>
            <a:ext cx="6604920" cy="3302280"/>
          </a:xfrm>
          <a:prstGeom prst="rect">
            <a:avLst/>
          </a:prstGeom>
          <a:ln>
            <a:noFill/>
          </a:ln>
          <a:effectLst>
            <a:outerShdw algn="ctr" blurRad="44450" dir="5400000" dist="27940">
              <a:srgbClr val="000000">
                <a:alpha val="32000"/>
              </a:srgbClr>
            </a:outerShdw>
            <a:reflection algn="bl" blurRad="12700" dir="5400000" dist="5000" endPos="28000" rotWithShape="0" stA="38000" sy="-100000"/>
          </a:effectLst>
          <a:scene3d>
            <a:camera prst="orthographicFront">
              <a:rot lat="0" lon="0" rev="0"/>
            </a:camera>
            <a:lightRig dir="t" rig="balanced">
              <a:rot lat="0" lon="0" rev="8700000"/>
            </a:lightRig>
          </a:scene3d>
          <a:sp3d>
            <a:bevelT w="190500" h="38100"/>
          </a:sp3d>
        </p:spPr>
      </p:pic>
      <p:pic>
        <p:nvPicPr>
          <p:cNvPr id="82" name="Picture 6" descr=""/>
          <p:cNvPicPr/>
          <p:nvPr/>
        </p:nvPicPr>
        <p:blipFill>
          <a:blip r:embed="rId4"/>
          <a:stretch/>
        </p:blipFill>
        <p:spPr>
          <a:xfrm>
            <a:off x="76320" y="5951880"/>
            <a:ext cx="9022320" cy="601200"/>
          </a:xfrm>
          <a:prstGeom prst="rect">
            <a:avLst/>
          </a:prstGeom>
          <a:ln>
            <a:noFill/>
          </a:ln>
          <a:effectLst>
            <a:reflection algn="bl" blurRad="12700" dir="5400000" dist="5000" endPos="28000" rotWithShape="0" stA="38000" sy="-100000"/>
          </a:effectLst>
        </p:spPr>
      </p:pic>
    </p:spTree>
  </p:cSld>
  <p:transition>
    <p:fade/>
  </p:transition>
  <p:timing>
    <p:tnLst>
      <p:par>
        <p:cTn id="77" dur="indefinite" restart="never" nodeType="tmRoot">
          <p:childTnLst>
            <p:seq>
              <p:cTn id="78" dur="indefinite" nodeType="mainSeq">
                <p:childTnLst>
                  <p:par>
                    <p:cTn id="79" fill="hold">
                      <p:stCondLst>
                        <p:cond delay="0"/>
                      </p:stCondLst>
                      <p:childTnLst>
                        <p:par>
                          <p:cTn id="80" fill="hold">
                            <p:stCondLst>
                              <p:cond delay="0"/>
                            </p:stCondLst>
                            <p:childTnLst>
                              <p:par>
                                <p:cTn id="81" nodeType="afterEffect" fill="hold" presetClass="entr" presetID="10">
                                  <p:stCondLst>
                                    <p:cond delay="0"/>
                                  </p:stCondLst>
                                  <p:endCondLst>
                                    <p:cond delay="5000"/>
                                  </p:end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">
                                            <p:txEl>
                                              <p:pRg st="0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 additive="repl">
                                        <p:cTn id="83" dur="500"/>
                                        <p:tgtEl>
                                          <p:spTgt spid="75">
                                            <p:txEl>
                                              <p:pRg st="0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4" fill="hold">
                            <p:stCondLst>
                              <p:cond delay="500"/>
                            </p:stCondLst>
                            <p:childTnLst>
                              <p:par>
                                <p:cTn id="85" nodeType="afterEffect" fill="hold" presetClass="entr" presetID="1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 additive="repl">
                                        <p:cTn id="87" dur="1000"/>
                                        <p:tgtEl>
                                          <p:spTgt spid="8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8" fill="hold">
                            <p:stCondLst>
                              <p:cond delay="1500"/>
                            </p:stCondLst>
                            <p:childTnLst>
                              <p:par>
                                <p:cTn id="89" nodeType="afterEffect" fill="hold" presetClass="entr" presetID="1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 additive="repl">
                                        <p:cTn id="91" dur="1000"/>
                                        <p:tgtEl>
                                          <p:spTgt spid="8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2" fill="hold">
                            <p:stCondLst>
                              <p:cond delay="2500"/>
                            </p:stCondLst>
                            <p:childTnLst>
                              <p:par>
                                <p:cTn id="93" nodeType="afterEffect" fill="hold" presetClass="entr" presetID="1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 additive="repl">
                                        <p:cTn id="95" dur="1000"/>
                                        <p:tgtEl>
                                          <p:spTgt spid="8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delay="0" evt="onPrev">
                  <p:tgtEl>
                    <p:sldTgt/>
                  </p:tgtEl>
                </p:cond>
              </p:prevCondLst>
              <p:nextCondLst>
                <p:cond delay="0"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blipFill>
          <a:blip r:embed="rId1"/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3" name="CustomShape 1"/>
          <p:cNvSpPr/>
          <p:nvPr/>
        </p:nvSpPr>
        <p:spPr>
          <a:xfrm>
            <a:off x="-1440" y="1752480"/>
            <a:ext cx="9144360" cy="4745160"/>
          </a:xfrm>
          <a:prstGeom prst="rect">
            <a:avLst/>
          </a:prstGeom>
          <a:noFill/>
          <a:ln>
            <a:noFill/>
          </a:ln>
        </p:spPr>
        <p:style>
          <a:lnRef idx="0"/>
          <a:fillRef idx="0"/>
          <a:effectRef idx="0"/>
          <a:fontRef idx="minor"/>
        </p:style>
      </p:sp>
      <p:sp>
        <p:nvSpPr>
          <p:cNvPr id="84" name="CustomShape 2"/>
          <p:cNvSpPr/>
          <p:nvPr/>
        </p:nvSpPr>
        <p:spPr>
          <a:xfrm>
            <a:off x="155520" y="-144360"/>
            <a:ext cx="304560" cy="304560"/>
          </a:xfrm>
          <a:prstGeom prst="rect">
            <a:avLst/>
          </a:prstGeom>
          <a:noFill/>
          <a:ln>
            <a:noFill/>
          </a:ln>
        </p:spPr>
        <p:style>
          <a:lnRef idx="0"/>
          <a:fillRef idx="0"/>
          <a:effectRef idx="0"/>
          <a:fontRef idx="minor"/>
        </p:style>
      </p:sp>
      <p:sp>
        <p:nvSpPr>
          <p:cNvPr id="85" name="CustomShape 3"/>
          <p:cNvSpPr/>
          <p:nvPr/>
        </p:nvSpPr>
        <p:spPr>
          <a:xfrm>
            <a:off x="155520" y="-1421280"/>
            <a:ext cx="3809520" cy="2857320"/>
          </a:xfrm>
          <a:prstGeom prst="rect">
            <a:avLst/>
          </a:prstGeom>
          <a:noFill/>
          <a:ln>
            <a:noFill/>
          </a:ln>
        </p:spPr>
        <p:style>
          <a:lnRef idx="0"/>
          <a:fillRef idx="0"/>
          <a:effectRef idx="0"/>
          <a:fontRef idx="minor"/>
        </p:style>
      </p:sp>
      <p:sp>
        <p:nvSpPr>
          <p:cNvPr id="86" name="CustomShape 4"/>
          <p:cNvSpPr/>
          <p:nvPr/>
        </p:nvSpPr>
        <p:spPr>
          <a:xfrm>
            <a:off x="155520" y="-144360"/>
            <a:ext cx="304560" cy="304560"/>
          </a:xfrm>
          <a:prstGeom prst="rect">
            <a:avLst/>
          </a:prstGeom>
          <a:noFill/>
          <a:ln>
            <a:noFill/>
          </a:ln>
        </p:spPr>
        <p:style>
          <a:lnRef idx="0"/>
          <a:fillRef idx="0"/>
          <a:effectRef idx="0"/>
          <a:fontRef idx="minor"/>
        </p:style>
      </p:sp>
      <p:sp>
        <p:nvSpPr>
          <p:cNvPr id="87" name="CustomShape 5"/>
          <p:cNvSpPr/>
          <p:nvPr/>
        </p:nvSpPr>
        <p:spPr>
          <a:xfrm>
            <a:off x="155520" y="-2193840"/>
            <a:ext cx="6314760" cy="4581000"/>
          </a:xfrm>
          <a:prstGeom prst="rect">
            <a:avLst/>
          </a:prstGeom>
          <a:noFill/>
          <a:ln>
            <a:noFill/>
          </a:ln>
        </p:spPr>
        <p:style>
          <a:lnRef idx="0"/>
          <a:fillRef idx="0"/>
          <a:effectRef idx="0"/>
          <a:fontRef idx="minor"/>
        </p:style>
      </p:sp>
      <p:pic>
        <p:nvPicPr>
          <p:cNvPr id="88" name="Picture 6" descr=""/>
          <p:cNvPicPr/>
          <p:nvPr/>
        </p:nvPicPr>
        <p:blipFill>
          <a:blip r:embed="rId2"/>
          <a:stretch/>
        </p:blipFill>
        <p:spPr>
          <a:xfrm>
            <a:off x="5481360" y="96840"/>
            <a:ext cx="3662280" cy="1296360"/>
          </a:xfrm>
          <a:prstGeom prst="rect">
            <a:avLst/>
          </a:prstGeom>
          <a:ln>
            <a:noFill/>
          </a:ln>
        </p:spPr>
      </p:pic>
      <p:pic>
        <p:nvPicPr>
          <p:cNvPr id="89" name="Picture 6" descr=""/>
          <p:cNvPicPr/>
          <p:nvPr/>
        </p:nvPicPr>
        <p:blipFill>
          <a:blip r:embed="rId3"/>
          <a:stretch/>
        </p:blipFill>
        <p:spPr>
          <a:xfrm>
            <a:off x="-104040" y="589680"/>
            <a:ext cx="9349560" cy="2077560"/>
          </a:xfrm>
          <a:prstGeom prst="rect">
            <a:avLst/>
          </a:prstGeom>
          <a:ln>
            <a:noFill/>
          </a:ln>
        </p:spPr>
      </p:pic>
      <p:pic>
        <p:nvPicPr>
          <p:cNvPr id="90" name="Picture 2" descr=""/>
          <p:cNvPicPr/>
          <p:nvPr/>
        </p:nvPicPr>
        <p:blipFill>
          <a:blip r:embed="rId4"/>
          <a:stretch/>
        </p:blipFill>
        <p:spPr>
          <a:xfrm>
            <a:off x="1269360" y="2556360"/>
            <a:ext cx="6604920" cy="2871360"/>
          </a:xfrm>
          <a:prstGeom prst="rect">
            <a:avLst/>
          </a:prstGeom>
          <a:ln>
            <a:noFill/>
          </a:ln>
          <a:effectLst>
            <a:outerShdw algn="ctr" blurRad="44450" dir="5400000" dist="27940">
              <a:srgbClr val="000000">
                <a:alpha val="32000"/>
              </a:srgbClr>
            </a:outerShdw>
            <a:reflection algn="bl" blurRad="12700" dir="5400000" dist="5000" endPos="28000" rotWithShape="0" stA="38000" sy="-100000"/>
          </a:effectLst>
          <a:scene3d>
            <a:camera prst="orthographicFront">
              <a:rot lat="0" lon="0" rev="0"/>
            </a:camera>
            <a:lightRig dir="t" rig="balanced">
              <a:rot lat="0" lon="0" rev="8700000"/>
            </a:lightRig>
          </a:scene3d>
          <a:sp3d>
            <a:bevelT w="190500" h="38100"/>
          </a:sp3d>
        </p:spPr>
      </p:pic>
      <p:pic>
        <p:nvPicPr>
          <p:cNvPr id="91" name="Picture 6" descr=""/>
          <p:cNvPicPr/>
          <p:nvPr/>
        </p:nvPicPr>
        <p:blipFill>
          <a:blip r:embed="rId5"/>
          <a:stretch/>
        </p:blipFill>
        <p:spPr>
          <a:xfrm>
            <a:off x="76320" y="5951880"/>
            <a:ext cx="9022320" cy="601200"/>
          </a:xfrm>
          <a:prstGeom prst="rect">
            <a:avLst/>
          </a:prstGeom>
          <a:ln>
            <a:noFill/>
          </a:ln>
          <a:effectLst>
            <a:reflection algn="bl" blurRad="12700" dir="5400000" dist="5000" endPos="28000" rotWithShape="0" stA="38000" sy="-100000"/>
          </a:effectLst>
        </p:spPr>
      </p:pic>
    </p:spTree>
  </p:cSld>
  <p:transition>
    <p:fade/>
  </p:transition>
  <p:timing>
    <p:tnLst>
      <p:par>
        <p:cTn id="96" dur="indefinite" restart="never" nodeType="tmRoot">
          <p:childTnLst>
            <p:seq>
              <p:cTn id="97" dur="indefinite" nodeType="mainSeq">
                <p:childTnLst>
                  <p:par>
                    <p:cTn id="98" fill="hold">
                      <p:stCondLst>
                        <p:cond delay="0"/>
                      </p:stCondLst>
                      <p:childTnLst>
                        <p:par>
                          <p:cTn id="99" fill="hold">
                            <p:stCondLst>
                              <p:cond delay="0"/>
                            </p:stCondLst>
                            <p:childTnLst>
                              <p:par>
                                <p:cTn id="100" nodeType="afterEffect" fill="hold" presetClass="entr" presetID="10">
                                  <p:stCondLst>
                                    <p:cond delay="0"/>
                                  </p:stCondLst>
                                  <p:endCondLst>
                                    <p:cond delay="5000"/>
                                  </p:endCondLst>
                                  <p:childTnLst>
                                    <p:set>
                                      <p:cBhvr>
                                        <p:cTn id="10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3">
                                            <p:txEl>
                                              <p:pRg st="0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 additive="repl">
                                        <p:cTn id="102" dur="500"/>
                                        <p:tgtEl>
                                          <p:spTgt spid="83">
                                            <p:txEl>
                                              <p:pRg st="0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3" fill="hold">
                            <p:stCondLst>
                              <p:cond delay="500"/>
                            </p:stCondLst>
                            <p:childTnLst>
                              <p:par>
                                <p:cTn id="104" nodeType="afterEffect" fill="hold" presetClass="entr" presetID="1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 additive="repl">
                                        <p:cTn id="106" dur="1000"/>
                                        <p:tgtEl>
                                          <p:spTgt spid="8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7" fill="hold">
                            <p:stCondLst>
                              <p:cond delay="1500"/>
                            </p:stCondLst>
                            <p:childTnLst>
                              <p:par>
                                <p:cTn id="108" nodeType="afterEffect" fill="hold" presetClass="entr" presetID="1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 additive="repl">
                                        <p:cTn id="110" dur="1000"/>
                                        <p:tgtEl>
                                          <p:spTgt spid="8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1" fill="hold">
                            <p:stCondLst>
                              <p:cond delay="2500"/>
                            </p:stCondLst>
                            <p:childTnLst>
                              <p:par>
                                <p:cTn id="112" nodeType="afterEffect" fill="hold" presetClass="entr" presetID="1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 additive="repl">
                                        <p:cTn id="114" dur="1000"/>
                                        <p:tgtEl>
                                          <p:spTgt spid="9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5" fill="hold">
                            <p:stCondLst>
                              <p:cond delay="3500"/>
                            </p:stCondLst>
                            <p:childTnLst>
                              <p:par>
                                <p:cTn id="116" nodeType="afterEffect" fill="hold" presetClass="entr" presetID="1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 additive="repl">
                                        <p:cTn id="118" dur="1000"/>
                                        <p:tgtEl>
                                          <p:spTgt spid="9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delay="0" evt="onPrev">
                  <p:tgtEl>
                    <p:sldTgt/>
                  </p:tgtEl>
                </p:cond>
              </p:prevCondLst>
              <p:nextCondLst>
                <p:cond delay="0"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blipFill>
          <a:blip r:embed="rId1"/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" name="CustomShape 1"/>
          <p:cNvSpPr/>
          <p:nvPr/>
        </p:nvSpPr>
        <p:spPr>
          <a:xfrm>
            <a:off x="-1440" y="1752480"/>
            <a:ext cx="9144360" cy="4745160"/>
          </a:xfrm>
          <a:prstGeom prst="rect">
            <a:avLst/>
          </a:prstGeom>
          <a:noFill/>
          <a:ln>
            <a:noFill/>
          </a:ln>
        </p:spPr>
        <p:style>
          <a:lnRef idx="0"/>
          <a:fillRef idx="0"/>
          <a:effectRef idx="0"/>
          <a:fontRef idx="minor"/>
        </p:style>
      </p:sp>
      <p:sp>
        <p:nvSpPr>
          <p:cNvPr id="93" name="CustomShape 2"/>
          <p:cNvSpPr/>
          <p:nvPr/>
        </p:nvSpPr>
        <p:spPr>
          <a:xfrm>
            <a:off x="155520" y="-144360"/>
            <a:ext cx="304560" cy="304560"/>
          </a:xfrm>
          <a:prstGeom prst="rect">
            <a:avLst/>
          </a:prstGeom>
          <a:noFill/>
          <a:ln>
            <a:noFill/>
          </a:ln>
        </p:spPr>
        <p:style>
          <a:lnRef idx="0"/>
          <a:fillRef idx="0"/>
          <a:effectRef idx="0"/>
          <a:fontRef idx="minor"/>
        </p:style>
      </p:sp>
      <p:sp>
        <p:nvSpPr>
          <p:cNvPr id="94" name="CustomShape 3"/>
          <p:cNvSpPr/>
          <p:nvPr/>
        </p:nvSpPr>
        <p:spPr>
          <a:xfrm>
            <a:off x="155520" y="-1421280"/>
            <a:ext cx="3809520" cy="2857320"/>
          </a:xfrm>
          <a:prstGeom prst="rect">
            <a:avLst/>
          </a:prstGeom>
          <a:noFill/>
          <a:ln>
            <a:noFill/>
          </a:ln>
        </p:spPr>
        <p:style>
          <a:lnRef idx="0"/>
          <a:fillRef idx="0"/>
          <a:effectRef idx="0"/>
          <a:fontRef idx="minor"/>
        </p:style>
      </p:sp>
      <p:sp>
        <p:nvSpPr>
          <p:cNvPr id="95" name="CustomShape 4"/>
          <p:cNvSpPr/>
          <p:nvPr/>
        </p:nvSpPr>
        <p:spPr>
          <a:xfrm>
            <a:off x="155520" y="-144360"/>
            <a:ext cx="304560" cy="304560"/>
          </a:xfrm>
          <a:prstGeom prst="rect">
            <a:avLst/>
          </a:prstGeom>
          <a:noFill/>
          <a:ln>
            <a:noFill/>
          </a:ln>
        </p:spPr>
        <p:style>
          <a:lnRef idx="0"/>
          <a:fillRef idx="0"/>
          <a:effectRef idx="0"/>
          <a:fontRef idx="minor"/>
        </p:style>
      </p:sp>
      <p:sp>
        <p:nvSpPr>
          <p:cNvPr id="96" name="CustomShape 5"/>
          <p:cNvSpPr/>
          <p:nvPr/>
        </p:nvSpPr>
        <p:spPr>
          <a:xfrm>
            <a:off x="155520" y="-2193840"/>
            <a:ext cx="6314760" cy="4581000"/>
          </a:xfrm>
          <a:prstGeom prst="rect">
            <a:avLst/>
          </a:prstGeom>
          <a:noFill/>
          <a:ln>
            <a:noFill/>
          </a:ln>
        </p:spPr>
        <p:style>
          <a:lnRef idx="0"/>
          <a:fillRef idx="0"/>
          <a:effectRef idx="0"/>
          <a:fontRef idx="minor"/>
        </p:style>
      </p:sp>
      <p:pic>
        <p:nvPicPr>
          <p:cNvPr id="97" name="Picture 2" descr=""/>
          <p:cNvPicPr/>
          <p:nvPr/>
        </p:nvPicPr>
        <p:blipFill>
          <a:blip r:embed="rId2"/>
          <a:stretch/>
        </p:blipFill>
        <p:spPr>
          <a:xfrm>
            <a:off x="1260360" y="2382120"/>
            <a:ext cx="6622920" cy="3311280"/>
          </a:xfrm>
          <a:prstGeom prst="rect">
            <a:avLst/>
          </a:prstGeom>
          <a:ln>
            <a:noFill/>
          </a:ln>
          <a:effectLst>
            <a:outerShdw algn="ctr" blurRad="44450" dir="5400000" dist="27940">
              <a:srgbClr val="000000">
                <a:alpha val="32000"/>
              </a:srgbClr>
            </a:outerShdw>
            <a:reflection algn="bl" blurRad="12700" dir="5400000" dist="5000" endPos="28000" rotWithShape="0" stA="38000" sy="-100000"/>
          </a:effectLst>
          <a:scene3d>
            <a:camera prst="orthographicFront">
              <a:rot lat="0" lon="0" rev="0"/>
            </a:camera>
            <a:lightRig dir="t" rig="balanced">
              <a:rot lat="0" lon="0" rev="8700000"/>
            </a:lightRig>
          </a:scene3d>
          <a:sp3d>
            <a:bevelT w="190500" h="38100"/>
          </a:sp3d>
        </p:spPr>
      </p:pic>
      <p:pic>
        <p:nvPicPr>
          <p:cNvPr id="98" name="Picture 6" descr=""/>
          <p:cNvPicPr/>
          <p:nvPr/>
        </p:nvPicPr>
        <p:blipFill>
          <a:blip r:embed="rId3"/>
          <a:stretch/>
        </p:blipFill>
        <p:spPr>
          <a:xfrm>
            <a:off x="76320" y="5951880"/>
            <a:ext cx="9022320" cy="601200"/>
          </a:xfrm>
          <a:prstGeom prst="rect">
            <a:avLst/>
          </a:prstGeom>
          <a:ln>
            <a:noFill/>
          </a:ln>
          <a:effectLst>
            <a:reflection algn="bl" blurRad="12700" dir="5400000" dist="5000" endPos="28000" rotWithShape="0" stA="38000" sy="-100000"/>
          </a:effectLst>
        </p:spPr>
      </p:pic>
      <p:pic>
        <p:nvPicPr>
          <p:cNvPr id="99" name="Picture 6" descr=""/>
          <p:cNvPicPr/>
          <p:nvPr/>
        </p:nvPicPr>
        <p:blipFill>
          <a:blip r:embed="rId4"/>
          <a:stretch/>
        </p:blipFill>
        <p:spPr>
          <a:xfrm>
            <a:off x="-238320" y="681840"/>
            <a:ext cx="9619920" cy="2137680"/>
          </a:xfrm>
          <a:prstGeom prst="rect">
            <a:avLst/>
          </a:prstGeom>
          <a:ln>
            <a:noFill/>
          </a:ln>
        </p:spPr>
      </p:pic>
    </p:spTree>
  </p:cSld>
  <p:transition>
    <p:fade/>
  </p:transition>
  <p:timing>
    <p:tnLst>
      <p:par>
        <p:cTn id="119" dur="indefinite" restart="never" nodeType="tmRoot">
          <p:childTnLst>
            <p:seq>
              <p:cTn id="120" dur="indefinite" nodeType="mainSeq">
                <p:childTnLst>
                  <p:par>
                    <p:cTn id="121" fill="hold">
                      <p:stCondLst>
                        <p:cond delay="0"/>
                      </p:stCondLst>
                      <p:childTnLst>
                        <p:par>
                          <p:cTn id="122" fill="hold">
                            <p:stCondLst>
                              <p:cond delay="0"/>
                            </p:stCondLst>
                            <p:childTnLst>
                              <p:par>
                                <p:cTn id="123" nodeType="afterEffect" fill="hold" presetClass="entr" presetID="10">
                                  <p:stCondLst>
                                    <p:cond delay="0"/>
                                  </p:stCondLst>
                                  <p:endCondLst>
                                    <p:cond delay="5000"/>
                                  </p:endCondLst>
                                  <p:childTnLst>
                                    <p:set>
                                      <p:cBhvr>
                                        <p:cTn id="1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">
                                            <p:txEl>
                                              <p:pRg st="0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 additive="repl">
                                        <p:cTn id="125" dur="500"/>
                                        <p:tgtEl>
                                          <p:spTgt spid="92">
                                            <p:txEl>
                                              <p:pRg st="0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6" fill="hold">
                            <p:stCondLst>
                              <p:cond delay="500"/>
                            </p:stCondLst>
                            <p:childTnLst>
                              <p:par>
                                <p:cTn id="127" nodeType="afterEffect" fill="hold" presetClass="entr" presetID="1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 additive="repl">
                                        <p:cTn id="129" dur="1000"/>
                                        <p:tgtEl>
                                          <p:spTgt spid="9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0" fill="hold">
                            <p:stCondLst>
                              <p:cond delay="1500"/>
                            </p:stCondLst>
                            <p:childTnLst>
                              <p:par>
                                <p:cTn id="131" nodeType="afterEffect" fill="hold" presetClass="entr" presetID="1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 additive="repl">
                                        <p:cTn id="133" dur="1000"/>
                                        <p:tgtEl>
                                          <p:spTgt spid="9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4" fill="hold">
                            <p:stCondLst>
                              <p:cond delay="2500"/>
                            </p:stCondLst>
                            <p:childTnLst>
                              <p:par>
                                <p:cTn id="135" nodeType="afterEffect" fill="hold" presetClass="entr" presetID="1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 additive="repl">
                                        <p:cTn id="137" dur="1000"/>
                                        <p:tgtEl>
                                          <p:spTgt spid="9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delay="0" evt="onPrev">
                  <p:tgtEl>
                    <p:sldTgt/>
                  </p:tgtEl>
                </p:cond>
              </p:prevCondLst>
              <p:nextCondLst>
                <p:cond delay="0"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blipFill>
          <a:blip r:embed="rId1"/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0" name="CustomShape 1"/>
          <p:cNvSpPr/>
          <p:nvPr/>
        </p:nvSpPr>
        <p:spPr>
          <a:xfrm>
            <a:off x="-5760" y="5446440"/>
            <a:ext cx="9134640" cy="364680"/>
          </a:xfrm>
          <a:prstGeom prst="rect">
            <a:avLst/>
          </a:prstGeom>
          <a:noFill/>
          <a:ln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/>
          <a:p>
            <a:pPr algn="ctr">
              <a:lnSpc>
                <a:spcPct val="100000"/>
              </a:lnSpc>
            </a:pPr>
            <a:r>
              <a:rPr b="0" lang="en-IN" sz="1800" spc="-1" strike="noStrike">
                <a:solidFill>
                  <a:srgbClr val="008ac0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Follow us on Social</a:t>
            </a:r>
            <a:endParaRPr b="0" lang="en-IN" sz="18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pic>
        <p:nvPicPr>
          <p:cNvPr id="101" name="Picture 3" descr=""/>
          <p:cNvPicPr/>
          <p:nvPr/>
        </p:nvPicPr>
        <p:blipFill>
          <a:blip r:embed="rId2"/>
          <a:stretch/>
        </p:blipFill>
        <p:spPr>
          <a:xfrm>
            <a:off x="4403160" y="5942160"/>
            <a:ext cx="371160" cy="371160"/>
          </a:xfrm>
          <a:prstGeom prst="rect">
            <a:avLst/>
          </a:prstGeom>
          <a:ln>
            <a:noFill/>
          </a:ln>
        </p:spPr>
      </p:pic>
      <p:pic>
        <p:nvPicPr>
          <p:cNvPr id="102" name="Picture 7" descr=""/>
          <p:cNvPicPr/>
          <p:nvPr/>
        </p:nvPicPr>
        <p:blipFill>
          <a:blip r:embed="rId3"/>
          <a:stretch/>
        </p:blipFill>
        <p:spPr>
          <a:xfrm>
            <a:off x="3384000" y="5882040"/>
            <a:ext cx="550080" cy="550080"/>
          </a:xfrm>
          <a:prstGeom prst="rect">
            <a:avLst/>
          </a:prstGeom>
          <a:ln>
            <a:noFill/>
          </a:ln>
        </p:spPr>
      </p:pic>
      <p:pic>
        <p:nvPicPr>
          <p:cNvPr id="103" name="Picture 6" descr=""/>
          <p:cNvPicPr/>
          <p:nvPr/>
        </p:nvPicPr>
        <p:blipFill>
          <a:blip r:embed="rId4"/>
          <a:stretch/>
        </p:blipFill>
        <p:spPr>
          <a:xfrm>
            <a:off x="3934440" y="5936760"/>
            <a:ext cx="387720" cy="387720"/>
          </a:xfrm>
          <a:prstGeom prst="rect">
            <a:avLst/>
          </a:prstGeom>
          <a:ln>
            <a:noFill/>
          </a:ln>
        </p:spPr>
      </p:pic>
      <p:pic>
        <p:nvPicPr>
          <p:cNvPr id="104" name="Picture 11" descr=""/>
          <p:cNvPicPr/>
          <p:nvPr/>
        </p:nvPicPr>
        <p:blipFill>
          <a:blip r:embed="rId5"/>
          <a:stretch/>
        </p:blipFill>
        <p:spPr>
          <a:xfrm>
            <a:off x="4863960" y="5950440"/>
            <a:ext cx="373680" cy="373680"/>
          </a:xfrm>
          <a:prstGeom prst="rect">
            <a:avLst/>
          </a:prstGeom>
          <a:ln>
            <a:noFill/>
          </a:ln>
        </p:spPr>
      </p:pic>
      <p:pic>
        <p:nvPicPr>
          <p:cNvPr id="105" name="Picture 9" descr=""/>
          <p:cNvPicPr/>
          <p:nvPr/>
        </p:nvPicPr>
        <p:blipFill>
          <a:blip r:embed="rId6"/>
          <a:stretch/>
        </p:blipFill>
        <p:spPr>
          <a:xfrm>
            <a:off x="8482320" y="1954080"/>
            <a:ext cx="2539080" cy="2437920"/>
          </a:xfrm>
          <a:prstGeom prst="rect">
            <a:avLst/>
          </a:prstGeom>
          <a:ln>
            <a:noFill/>
          </a:ln>
        </p:spPr>
      </p:pic>
      <p:sp>
        <p:nvSpPr>
          <p:cNvPr id="106" name="CustomShape 2"/>
          <p:cNvSpPr/>
          <p:nvPr/>
        </p:nvSpPr>
        <p:spPr>
          <a:xfrm>
            <a:off x="1558440" y="2092680"/>
            <a:ext cx="6026400" cy="2649960"/>
          </a:xfrm>
          <a:prstGeom prst="rect">
            <a:avLst/>
          </a:prstGeom>
          <a:noFill/>
          <a:ln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/>
          <a:p>
            <a:pPr>
              <a:lnSpc>
                <a:spcPct val="100000"/>
              </a:lnSpc>
            </a:pPr>
            <a:r>
              <a:rPr b="1" lang="en-IN" sz="2400" spc="-1" strike="noStrike">
                <a:solidFill>
                  <a:srgbClr val="c00000"/>
                </a:solidFill>
                <a:uFill>
                  <a:solidFill>
                    <a:srgbClr val="ffffff"/>
                  </a:solidFill>
                </a:uFill>
                <a:latin typeface="Kozuka Mincho Pr6N M"/>
                <a:ea typeface="Kozuka Mincho Pr6N M"/>
              </a:rPr>
              <a:t>Outsource Graphic Designs</a:t>
            </a:r>
            <a:endParaRPr b="0" lang="en-IN" sz="18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>
              <a:lnSpc>
                <a:spcPct val="100000"/>
              </a:lnSpc>
            </a:pPr>
            <a:r>
              <a:rPr b="0" lang="en-IN" sz="18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Calibri"/>
                <a:ea typeface="Kozuka Mincho Pr6N M"/>
              </a:rPr>
              <a:t>C/O - Samyak Online Services Pvt. Ltd.</a:t>
            </a:r>
            <a:endParaRPr b="0" lang="en-IN" sz="18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>
              <a:lnSpc>
                <a:spcPct val="100000"/>
              </a:lnSpc>
            </a:pPr>
            <a:r>
              <a:rPr b="0" lang="en-IN" sz="18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Calibri"/>
                <a:ea typeface="Kozuka Mincho Pr6N M"/>
              </a:rPr>
              <a:t>M-4, Samrat Bhawan, Ranjit Nagar Commercial Complex,</a:t>
            </a:r>
            <a:endParaRPr b="0" lang="en-IN" sz="18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>
              <a:lnSpc>
                <a:spcPct val="100000"/>
              </a:lnSpc>
            </a:pPr>
            <a:r>
              <a:rPr b="0" lang="en-IN" sz="18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Calibri"/>
                <a:ea typeface="Kozuka Mincho Pr6N M"/>
              </a:rPr>
              <a:t>New Delhi - 110008, INDIA</a:t>
            </a:r>
            <a:endParaRPr b="0" lang="en-IN" sz="18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>
              <a:lnSpc>
                <a:spcPct val="100000"/>
              </a:lnSpc>
            </a:pPr>
            <a:r>
              <a:rPr b="0" lang="en-IN" sz="18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Calibri"/>
                <a:ea typeface="Kozuka Mincho Pr6N M"/>
              </a:rPr>
              <a:t>Phone: +91-11-49869226</a:t>
            </a:r>
            <a:endParaRPr b="0" lang="en-IN" sz="18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>
              <a:lnSpc>
                <a:spcPct val="100000"/>
              </a:lnSpc>
            </a:pPr>
            <a:r>
              <a:rPr b="0" lang="en-IN" sz="18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Calibri"/>
                <a:ea typeface="Kozuka Mincho Pr6N M"/>
              </a:rPr>
              <a:t>Mobile: +91-9810083308</a:t>
            </a:r>
            <a:endParaRPr b="0" lang="en-IN" sz="18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>
              <a:lnSpc>
                <a:spcPct val="100000"/>
              </a:lnSpc>
            </a:pPr>
            <a:r>
              <a:rPr b="0" lang="en-IN" sz="18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Calibri"/>
                <a:ea typeface="Kozuka Mincho Pr6N M"/>
              </a:rPr>
              <a:t>Email: inquiry@samyakonline.net</a:t>
            </a:r>
            <a:endParaRPr b="0" lang="en-IN" sz="18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>
              <a:lnSpc>
                <a:spcPct val="100000"/>
              </a:lnSpc>
            </a:pPr>
            <a:r>
              <a:rPr b="0" lang="en-IN" sz="18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Calibri"/>
                <a:ea typeface="Kozuka Mincho Pr6N M"/>
              </a:rPr>
              <a:t>Web: </a:t>
            </a:r>
            <a:r>
              <a:rPr b="0" lang="en-IN" sz="1800" spc="-1" strike="noStrike" u="sng">
                <a:solidFill>
                  <a:srgbClr val="0000ff"/>
                </a:solidFill>
                <a:uFill>
                  <a:solidFill>
                    <a:srgbClr val="ffffff"/>
                  </a:solidFill>
                </a:uFill>
                <a:latin typeface="Calibri"/>
                <a:ea typeface="Kozuka Mincho Pr6N M"/>
                <a:hlinkClick r:id="rId7"/>
              </a:rPr>
              <a:t>www.outsourcegraphicdesigns.com</a:t>
            </a:r>
            <a:endParaRPr b="0" lang="en-IN" sz="18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</p:spTree>
  </p:cSld>
  <p:transition>
    <p:fade/>
  </p:transition>
  <p:timing>
    <p:tnLst>
      <p:par>
        <p:cTn id="138" dur="indefinite" restart="never" nodeType="tmRoot">
          <p:childTnLst>
            <p:seq>
              <p:cTn id="139" dur="indefinite" nodeType="mainSeq">
                <p:childTnLst>
                  <p:par>
                    <p:cTn id="140" fill="hold">
                      <p:stCondLst>
                        <p:cond delay="0"/>
                      </p:stCondLst>
                      <p:childTnLst>
                        <p:par>
                          <p:cTn id="141" fill="hold">
                            <p:stCondLst>
                              <p:cond delay="0"/>
                            </p:stCondLst>
                            <p:childTnLst>
                              <p:par>
                                <p:cTn id="142" nodeType="afterEffect" fill="hold" presetClass="entr" presetID="1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 additive="repl">
                                        <p:cTn id="144" dur="500"/>
                                        <p:tgtEl>
                                          <p:spTgt spid="10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5" fill="hold">
                            <p:stCondLst>
                              <p:cond delay="500"/>
                            </p:stCondLst>
                            <p:childTnLst>
                              <p:par>
                                <p:cTn id="146" nodeType="afterEffect" fill="hold" presetClass="entr" presetID="1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 additive="repl">
                                        <p:cTn id="148" dur="500"/>
                                        <p:tgtEl>
                                          <p:spTgt spid="10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9" fill="hold">
                            <p:stCondLst>
                              <p:cond delay="1000"/>
                            </p:stCondLst>
                            <p:childTnLst>
                              <p:par>
                                <p:cTn id="150" nodeType="afterEffect" fill="hold" presetClass="entr" presetID="1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 additive="repl">
                                        <p:cTn id="152" dur="500"/>
                                        <p:tgtEl>
                                          <p:spTgt spid="10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3" fill="hold">
                            <p:stCondLst>
                              <p:cond delay="1500"/>
                            </p:stCondLst>
                            <p:childTnLst>
                              <p:par>
                                <p:cTn id="154" nodeType="afterEffect" fill="hold" presetClass="entr" presetID="1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 additive="repl">
                                        <p:cTn id="156" dur="500"/>
                                        <p:tgtEl>
                                          <p:spTgt spid="10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7" fill="hold">
                            <p:stCondLst>
                              <p:cond delay="2000"/>
                            </p:stCondLst>
                            <p:childTnLst>
                              <p:par>
                                <p:cTn id="158" nodeType="afterEffect" fill="hold" presetClass="entr" presetID="1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 additive="repl">
                                        <p:cTn id="160" dur="500"/>
                                        <p:tgtEl>
                                          <p:spTgt spid="10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1" fill="hold">
                            <p:stCondLst>
                              <p:cond delay="2500"/>
                            </p:stCondLst>
                            <p:childTnLst>
                              <p:par>
                                <p:cTn id="162" nodeType="afterEffect" fill="hold" presetClass="entr" presetID="1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 additive="repl">
                                        <p:cTn id="164" dur="500"/>
                                        <p:tgtEl>
                                          <p:spTgt spid="10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delay="0" evt="onPrev">
                  <p:tgtEl>
                    <p:sldTgt/>
                  </p:tgtEl>
                </p:cond>
              </p:prevCondLst>
              <p:nextCondLst>
                <p:cond delay="0"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743</TotalTime>
  <Application>LibreOffice/5.1.6.2$Linux_X86_64 LibreOffice_project/10m0$Build-2</Application>
  <Words>65</Words>
  <Paragraphs>18</Paragraphs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terms:created xsi:type="dcterms:W3CDTF">2019-04-15T07:21:00Z</dcterms:created>
  <dc:creator>Comp15</dc:creator>
  <dc:description/>
  <dc:language>en-IN</dc:language>
  <cp:lastModifiedBy/>
  <dcterms:modified xsi:type="dcterms:W3CDTF">2020-07-25T08:24:12Z</dcterms:modified>
  <cp:revision>694</cp:revision>
  <dc:subject/>
  <dc:title>Slide 1</dc:title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AppVersion">
    <vt:lpwstr>16.0000</vt:lpwstr>
  </property>
  <property fmtid="{D5CDD505-2E9C-101B-9397-08002B2CF9AE}" pid="3" name="HiddenSlides">
    <vt:i4>0</vt:i4>
  </property>
  <property fmtid="{D5CDD505-2E9C-101B-9397-08002B2CF9AE}" pid="4" name="HyperlinksChanged">
    <vt:bool>0</vt:bool>
  </property>
  <property fmtid="{D5CDD505-2E9C-101B-9397-08002B2CF9AE}" pid="5" name="KSOProductBuildVer">
    <vt:lpwstr>1033-11.2.0.9144</vt:lpwstr>
  </property>
  <property fmtid="{D5CDD505-2E9C-101B-9397-08002B2CF9AE}" pid="6" name="LinksUpToDate">
    <vt:bool>0</vt:bool>
  </property>
  <property fmtid="{D5CDD505-2E9C-101B-9397-08002B2CF9AE}" pid="7" name="MMClips">
    <vt:i4>0</vt:i4>
  </property>
  <property fmtid="{D5CDD505-2E9C-101B-9397-08002B2CF9AE}" pid="8" name="Notes">
    <vt:i4>9</vt:i4>
  </property>
  <property fmtid="{D5CDD505-2E9C-101B-9397-08002B2CF9AE}" pid="9" name="PresentationFormat">
    <vt:lpwstr>On-screen Show (4:3)</vt:lpwstr>
  </property>
  <property fmtid="{D5CDD505-2E9C-101B-9397-08002B2CF9AE}" pid="10" name="ScaleCrop">
    <vt:bool>0</vt:bool>
  </property>
  <property fmtid="{D5CDD505-2E9C-101B-9397-08002B2CF9AE}" pid="11" name="ShareDoc">
    <vt:bool>0</vt:bool>
  </property>
  <property fmtid="{D5CDD505-2E9C-101B-9397-08002B2CF9AE}" pid="12" name="Slides">
    <vt:i4>9</vt:i4>
  </property>
</Properties>
</file>